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notesSlides/notesSlide2.xml" ContentType="application/vnd.openxmlformats-officedocument.presentationml.notesSlide+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90"/>
  </p:notesMasterIdLst>
  <p:sldIdLst>
    <p:sldId id="522" r:id="rId2"/>
    <p:sldId id="606" r:id="rId3"/>
    <p:sldId id="524" r:id="rId4"/>
    <p:sldId id="409" r:id="rId5"/>
    <p:sldId id="418" r:id="rId6"/>
    <p:sldId id="648" r:id="rId7"/>
    <p:sldId id="649" r:id="rId8"/>
    <p:sldId id="611" r:id="rId9"/>
    <p:sldId id="436" r:id="rId10"/>
    <p:sldId id="412" r:id="rId11"/>
    <p:sldId id="643" r:id="rId12"/>
    <p:sldId id="644" r:id="rId13"/>
    <p:sldId id="439" r:id="rId14"/>
    <p:sldId id="447" r:id="rId15"/>
    <p:sldId id="449" r:id="rId16"/>
    <p:sldId id="451" r:id="rId17"/>
    <p:sldId id="446" r:id="rId18"/>
    <p:sldId id="426" r:id="rId19"/>
    <p:sldId id="454" r:id="rId20"/>
    <p:sldId id="535" r:id="rId21"/>
    <p:sldId id="597" r:id="rId22"/>
    <p:sldId id="455" r:id="rId23"/>
    <p:sldId id="539" r:id="rId24"/>
    <p:sldId id="540" r:id="rId25"/>
    <p:sldId id="563" r:id="rId26"/>
    <p:sldId id="618" r:id="rId27"/>
    <p:sldId id="545" r:id="rId28"/>
    <p:sldId id="546" r:id="rId29"/>
    <p:sldId id="544" r:id="rId30"/>
    <p:sldId id="549" r:id="rId31"/>
    <p:sldId id="550" r:id="rId32"/>
    <p:sldId id="551" r:id="rId33"/>
    <p:sldId id="553" r:id="rId34"/>
    <p:sldId id="552" r:id="rId35"/>
    <p:sldId id="558" r:id="rId36"/>
    <p:sldId id="627" r:id="rId37"/>
    <p:sldId id="624" r:id="rId38"/>
    <p:sldId id="625" r:id="rId39"/>
    <p:sldId id="554" r:id="rId40"/>
    <p:sldId id="561" r:id="rId41"/>
    <p:sldId id="564" r:id="rId42"/>
    <p:sldId id="566" r:id="rId43"/>
    <p:sldId id="469" r:id="rId44"/>
    <p:sldId id="470" r:id="rId45"/>
    <p:sldId id="471" r:id="rId46"/>
    <p:sldId id="472" r:id="rId47"/>
    <p:sldId id="473" r:id="rId48"/>
    <p:sldId id="474" r:id="rId49"/>
    <p:sldId id="478" r:id="rId50"/>
    <p:sldId id="614" r:id="rId51"/>
    <p:sldId id="615" r:id="rId52"/>
    <p:sldId id="488" r:id="rId53"/>
    <p:sldId id="601" r:id="rId54"/>
    <p:sldId id="620" r:id="rId55"/>
    <p:sldId id="621" r:id="rId56"/>
    <p:sldId id="629" r:id="rId57"/>
    <p:sldId id="631" r:id="rId58"/>
    <p:sldId id="633" r:id="rId59"/>
    <p:sldId id="646" r:id="rId60"/>
    <p:sldId id="586" r:id="rId61"/>
    <p:sldId id="588" r:id="rId62"/>
    <p:sldId id="590" r:id="rId63"/>
    <p:sldId id="592" r:id="rId64"/>
    <p:sldId id="604" r:id="rId65"/>
    <p:sldId id="636" r:id="rId66"/>
    <p:sldId id="637" r:id="rId67"/>
    <p:sldId id="638" r:id="rId68"/>
    <p:sldId id="642" r:id="rId69"/>
    <p:sldId id="640" r:id="rId70"/>
    <p:sldId id="595" r:id="rId71"/>
    <p:sldId id="497" r:id="rId72"/>
    <p:sldId id="622" r:id="rId73"/>
    <p:sldId id="498" r:id="rId74"/>
    <p:sldId id="500" r:id="rId75"/>
    <p:sldId id="503" r:id="rId76"/>
    <p:sldId id="504" r:id="rId77"/>
    <p:sldId id="505" r:id="rId78"/>
    <p:sldId id="479" r:id="rId79"/>
    <p:sldId id="509" r:id="rId80"/>
    <p:sldId id="511" r:id="rId81"/>
    <p:sldId id="512" r:id="rId82"/>
    <p:sldId id="651" r:id="rId83"/>
    <p:sldId id="508" r:id="rId84"/>
    <p:sldId id="518" r:id="rId85"/>
    <p:sldId id="520" r:id="rId86"/>
    <p:sldId id="617" r:id="rId87"/>
    <p:sldId id="365" r:id="rId88"/>
    <p:sldId id="652" r:id="rId8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55" autoAdjust="0"/>
    <p:restoredTop sz="94660"/>
  </p:normalViewPr>
  <p:slideViewPr>
    <p:cSldViewPr>
      <p:cViewPr varScale="1">
        <p:scale>
          <a:sx n="67" d="100"/>
          <a:sy n="67" d="100"/>
        </p:scale>
        <p:origin x="1380"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diagrams/_rels/data31.xml.rels><?xml version="1.0" encoding="UTF-8" standalone="yes"?>
<Relationships xmlns="http://schemas.openxmlformats.org/package/2006/relationships"><Relationship Id="rId1" Type="http://schemas.openxmlformats.org/officeDocument/2006/relationships/hyperlink" Target="file:///C:\Users\USER\Desktop\paradigm.pps" TargetMode="External"/></Relationships>
</file>

<file path=ppt/diagrams/_rels/data7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 Id="rId4" Type="http://schemas.openxmlformats.org/officeDocument/2006/relationships/image" Target="../media/image20.png"/></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D55634-FBBF-4989-BA76-FBF253B39B9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93429D8A-00F9-46FF-B458-8DFBCA282215}">
      <dgm:prSet custT="1"/>
      <dgm:spPr/>
      <dgm:t>
        <a:bodyPr/>
        <a:lstStyle/>
        <a:p>
          <a:pPr algn="ctr" rtl="0"/>
          <a:r>
            <a:rPr lang="en-ZA" sz="2400" b="1" dirty="0" smtClean="0">
              <a:latin typeface="Bradley Hand ITC" panose="03070402050302030203" pitchFamily="66" charset="0"/>
            </a:rPr>
            <a:t>THEME:</a:t>
          </a:r>
        </a:p>
        <a:p>
          <a:pPr algn="ctr" rtl="0"/>
          <a:r>
            <a:rPr lang="en-ZA" sz="2400" b="1" dirty="0" smtClean="0">
              <a:latin typeface="Bradley Hand ITC" panose="03070402050302030203" pitchFamily="66" charset="0"/>
            </a:rPr>
            <a:t>ENERGISING BUSINESS LEADERSHIP,                    A FOCUS ON HUMAN CAPITAL MANAGEMENT</a:t>
          </a:r>
          <a:endParaRPr lang="en-US" sz="2400" dirty="0">
            <a:latin typeface="Bradley Hand ITC" panose="03070402050302030203" pitchFamily="66" charset="0"/>
          </a:endParaRPr>
        </a:p>
      </dgm:t>
    </dgm:pt>
    <dgm:pt modelId="{C3A28B29-B91C-40E3-969C-3BCE19502D7F}" type="parTrans" cxnId="{ADCBD9F6-AD77-467D-A4E0-0627EE13CBDB}">
      <dgm:prSet/>
      <dgm:spPr/>
      <dgm:t>
        <a:bodyPr/>
        <a:lstStyle/>
        <a:p>
          <a:endParaRPr lang="en-US"/>
        </a:p>
      </dgm:t>
    </dgm:pt>
    <dgm:pt modelId="{D12C34D7-BADB-48F6-8990-7CE29481872D}" type="sibTrans" cxnId="{ADCBD9F6-AD77-467D-A4E0-0627EE13CBDB}">
      <dgm:prSet/>
      <dgm:spPr/>
      <dgm:t>
        <a:bodyPr/>
        <a:lstStyle/>
        <a:p>
          <a:endParaRPr lang="en-US"/>
        </a:p>
      </dgm:t>
    </dgm:pt>
    <dgm:pt modelId="{4F7B35F6-2455-45D2-BAAB-2EC5AD1A2172}" type="pres">
      <dgm:prSet presAssocID="{83D55634-FBBF-4989-BA76-FBF253B39B9D}" presName="linear" presStyleCnt="0">
        <dgm:presLayoutVars>
          <dgm:animLvl val="lvl"/>
          <dgm:resizeHandles val="exact"/>
        </dgm:presLayoutVars>
      </dgm:prSet>
      <dgm:spPr/>
      <dgm:t>
        <a:bodyPr/>
        <a:lstStyle/>
        <a:p>
          <a:endParaRPr lang="en-US"/>
        </a:p>
      </dgm:t>
    </dgm:pt>
    <dgm:pt modelId="{A88CE86A-875B-4181-9622-2FF05CEB8274}" type="pres">
      <dgm:prSet presAssocID="{93429D8A-00F9-46FF-B458-8DFBCA282215}" presName="parentText" presStyleLbl="node1" presStyleIdx="0" presStyleCnt="1" custScaleY="117763">
        <dgm:presLayoutVars>
          <dgm:chMax val="0"/>
          <dgm:bulletEnabled val="1"/>
        </dgm:presLayoutVars>
      </dgm:prSet>
      <dgm:spPr/>
      <dgm:t>
        <a:bodyPr/>
        <a:lstStyle/>
        <a:p>
          <a:endParaRPr lang="en-US"/>
        </a:p>
      </dgm:t>
    </dgm:pt>
  </dgm:ptLst>
  <dgm:cxnLst>
    <dgm:cxn modelId="{F0F93DF3-64F4-4274-80C3-0507494C3C32}" type="presOf" srcId="{83D55634-FBBF-4989-BA76-FBF253B39B9D}" destId="{4F7B35F6-2455-45D2-BAAB-2EC5AD1A2172}" srcOrd="0" destOrd="0" presId="urn:microsoft.com/office/officeart/2005/8/layout/vList2"/>
    <dgm:cxn modelId="{698A613C-E19F-41CB-A607-AA227A361FA6}" type="presOf" srcId="{93429D8A-00F9-46FF-B458-8DFBCA282215}" destId="{A88CE86A-875B-4181-9622-2FF05CEB8274}" srcOrd="0" destOrd="0" presId="urn:microsoft.com/office/officeart/2005/8/layout/vList2"/>
    <dgm:cxn modelId="{ADCBD9F6-AD77-467D-A4E0-0627EE13CBDB}" srcId="{83D55634-FBBF-4989-BA76-FBF253B39B9D}" destId="{93429D8A-00F9-46FF-B458-8DFBCA282215}" srcOrd="0" destOrd="0" parTransId="{C3A28B29-B91C-40E3-969C-3BCE19502D7F}" sibTransId="{D12C34D7-BADB-48F6-8990-7CE29481872D}"/>
    <dgm:cxn modelId="{AF8FA91C-AAF8-47BF-A69D-F94FA460657D}" type="presParOf" srcId="{4F7B35F6-2455-45D2-BAAB-2EC5AD1A2172}" destId="{A88CE86A-875B-4181-9622-2FF05CEB827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FADB9D0-471C-4A64-B20D-8F65CF574EB4}"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C4A64446-F592-4F1C-85ED-BAE754C89AEE}">
      <dgm:prSet custT="1"/>
      <dgm:spPr/>
      <dgm:t>
        <a:bodyPr/>
        <a:lstStyle/>
        <a:p>
          <a:pPr algn="ctr" rtl="0"/>
          <a:r>
            <a:rPr lang="en-ZA" sz="6000" dirty="0" smtClean="0">
              <a:latin typeface="Maiandra GD" panose="020E0502030308020204" pitchFamily="34" charset="0"/>
            </a:rPr>
            <a:t>Prelude</a:t>
          </a:r>
          <a:r>
            <a:rPr lang="en-ZA" sz="4700" dirty="0" smtClean="0"/>
            <a:t> </a:t>
          </a:r>
          <a:endParaRPr lang="en-US" sz="4700" dirty="0"/>
        </a:p>
      </dgm:t>
    </dgm:pt>
    <dgm:pt modelId="{D321BC94-209D-4D8C-95A2-CB42815480F5}" type="parTrans" cxnId="{9B821FD5-323C-4B93-AC63-9099FD3B19AA}">
      <dgm:prSet/>
      <dgm:spPr/>
      <dgm:t>
        <a:bodyPr/>
        <a:lstStyle/>
        <a:p>
          <a:endParaRPr lang="en-US"/>
        </a:p>
      </dgm:t>
    </dgm:pt>
    <dgm:pt modelId="{402A7C7C-FEE7-461A-9FD6-2BECF93FF31C}" type="sibTrans" cxnId="{9B821FD5-323C-4B93-AC63-9099FD3B19AA}">
      <dgm:prSet/>
      <dgm:spPr/>
      <dgm:t>
        <a:bodyPr/>
        <a:lstStyle/>
        <a:p>
          <a:endParaRPr lang="en-US"/>
        </a:p>
      </dgm:t>
    </dgm:pt>
    <dgm:pt modelId="{66C9C2FD-572A-471F-8278-C40DC769A76A}" type="pres">
      <dgm:prSet presAssocID="{CFADB9D0-471C-4A64-B20D-8F65CF574EB4}" presName="linear" presStyleCnt="0">
        <dgm:presLayoutVars>
          <dgm:animLvl val="lvl"/>
          <dgm:resizeHandles val="exact"/>
        </dgm:presLayoutVars>
      </dgm:prSet>
      <dgm:spPr/>
      <dgm:t>
        <a:bodyPr/>
        <a:lstStyle/>
        <a:p>
          <a:endParaRPr lang="en-US"/>
        </a:p>
      </dgm:t>
    </dgm:pt>
    <dgm:pt modelId="{DB4F4BD9-94C8-4862-88DA-D0AF1247A0C3}" type="pres">
      <dgm:prSet presAssocID="{C4A64446-F592-4F1C-85ED-BAE754C89AEE}" presName="parentText" presStyleLbl="node1" presStyleIdx="0" presStyleCnt="1">
        <dgm:presLayoutVars>
          <dgm:chMax val="0"/>
          <dgm:bulletEnabled val="1"/>
        </dgm:presLayoutVars>
      </dgm:prSet>
      <dgm:spPr/>
      <dgm:t>
        <a:bodyPr/>
        <a:lstStyle/>
        <a:p>
          <a:endParaRPr lang="en-US"/>
        </a:p>
      </dgm:t>
    </dgm:pt>
  </dgm:ptLst>
  <dgm:cxnLst>
    <dgm:cxn modelId="{9B821FD5-323C-4B93-AC63-9099FD3B19AA}" srcId="{CFADB9D0-471C-4A64-B20D-8F65CF574EB4}" destId="{C4A64446-F592-4F1C-85ED-BAE754C89AEE}" srcOrd="0" destOrd="0" parTransId="{D321BC94-209D-4D8C-95A2-CB42815480F5}" sibTransId="{402A7C7C-FEE7-461A-9FD6-2BECF93FF31C}"/>
    <dgm:cxn modelId="{C189B36D-E1D0-47F3-AB84-7213CA622FE0}" type="presOf" srcId="{CFADB9D0-471C-4A64-B20D-8F65CF574EB4}" destId="{66C9C2FD-572A-471F-8278-C40DC769A76A}" srcOrd="0" destOrd="0" presId="urn:microsoft.com/office/officeart/2005/8/layout/vList2"/>
    <dgm:cxn modelId="{A1CB6A40-A3CE-4217-BAE7-B3990D5878BA}" type="presOf" srcId="{C4A64446-F592-4F1C-85ED-BAE754C89AEE}" destId="{DB4F4BD9-94C8-4862-88DA-D0AF1247A0C3}" srcOrd="0" destOrd="0" presId="urn:microsoft.com/office/officeart/2005/8/layout/vList2"/>
    <dgm:cxn modelId="{D463DB2D-7DC1-4BDB-989E-382B96C7B767}" type="presParOf" srcId="{66C9C2FD-572A-471F-8278-C40DC769A76A}" destId="{DB4F4BD9-94C8-4862-88DA-D0AF1247A0C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BB4C05-0265-4EE4-B293-37D9ED50D8E2}"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en-US"/>
        </a:p>
      </dgm:t>
    </dgm:pt>
    <dgm:pt modelId="{2A600133-F377-461D-AE2C-708AC847DCDC}">
      <dgm:prSet/>
      <dgm:spPr/>
      <dgm:t>
        <a:bodyPr/>
        <a:lstStyle/>
        <a:p>
          <a:pPr rtl="0"/>
          <a:r>
            <a:rPr lang="en-ZA" smtClean="0"/>
            <a:t>Energising</a:t>
          </a:r>
          <a:endParaRPr lang="en-US"/>
        </a:p>
      </dgm:t>
    </dgm:pt>
    <dgm:pt modelId="{557A2957-ABDA-4C85-88A6-6CEFC871E0AB}" type="parTrans" cxnId="{272BE7B9-5A56-40E4-8820-60F2F77728D5}">
      <dgm:prSet/>
      <dgm:spPr/>
      <dgm:t>
        <a:bodyPr/>
        <a:lstStyle/>
        <a:p>
          <a:endParaRPr lang="en-US"/>
        </a:p>
      </dgm:t>
    </dgm:pt>
    <dgm:pt modelId="{AE8B42EA-BBC1-4D96-87F1-923FD1EF4AC9}" type="sibTrans" cxnId="{272BE7B9-5A56-40E4-8820-60F2F77728D5}">
      <dgm:prSet/>
      <dgm:spPr/>
      <dgm:t>
        <a:bodyPr/>
        <a:lstStyle/>
        <a:p>
          <a:endParaRPr lang="en-US"/>
        </a:p>
      </dgm:t>
    </dgm:pt>
    <dgm:pt modelId="{87E6BA4C-3327-4542-9EB0-29FC3DFA40C4}">
      <dgm:prSet/>
      <dgm:spPr/>
      <dgm:t>
        <a:bodyPr/>
        <a:lstStyle/>
        <a:p>
          <a:pPr rtl="0"/>
          <a:r>
            <a:rPr lang="en-ZA" smtClean="0"/>
            <a:t>Business</a:t>
          </a:r>
          <a:endParaRPr lang="en-US"/>
        </a:p>
      </dgm:t>
    </dgm:pt>
    <dgm:pt modelId="{2ADFE565-7DFC-4505-B8E7-979731D1BDB1}" type="parTrans" cxnId="{A3D4BB78-2AAB-444E-A34F-0DDA871E1E68}">
      <dgm:prSet/>
      <dgm:spPr/>
      <dgm:t>
        <a:bodyPr/>
        <a:lstStyle/>
        <a:p>
          <a:endParaRPr lang="en-US"/>
        </a:p>
      </dgm:t>
    </dgm:pt>
    <dgm:pt modelId="{E4405E3A-DBE1-41E0-93A4-8610AAE2D2C4}" type="sibTrans" cxnId="{A3D4BB78-2AAB-444E-A34F-0DDA871E1E68}">
      <dgm:prSet/>
      <dgm:spPr/>
      <dgm:t>
        <a:bodyPr/>
        <a:lstStyle/>
        <a:p>
          <a:endParaRPr lang="en-US"/>
        </a:p>
      </dgm:t>
    </dgm:pt>
    <dgm:pt modelId="{B8682334-0244-451E-BCB3-B53BC2900A5E}">
      <dgm:prSet/>
      <dgm:spPr/>
      <dgm:t>
        <a:bodyPr/>
        <a:lstStyle/>
        <a:p>
          <a:pPr rtl="0"/>
          <a:r>
            <a:rPr lang="en-ZA" smtClean="0"/>
            <a:t>Leadership </a:t>
          </a:r>
          <a:endParaRPr lang="en-US"/>
        </a:p>
      </dgm:t>
    </dgm:pt>
    <dgm:pt modelId="{E40733D8-43D0-4978-89CA-4E321DDE2A0F}" type="parTrans" cxnId="{2E0A96C5-29BF-4D9C-B873-A6523BC75447}">
      <dgm:prSet/>
      <dgm:spPr/>
      <dgm:t>
        <a:bodyPr/>
        <a:lstStyle/>
        <a:p>
          <a:endParaRPr lang="en-US"/>
        </a:p>
      </dgm:t>
    </dgm:pt>
    <dgm:pt modelId="{CD3C8634-D16A-439A-B723-9F149B10EC39}" type="sibTrans" cxnId="{2E0A96C5-29BF-4D9C-B873-A6523BC75447}">
      <dgm:prSet/>
      <dgm:spPr/>
      <dgm:t>
        <a:bodyPr/>
        <a:lstStyle/>
        <a:p>
          <a:endParaRPr lang="en-US"/>
        </a:p>
      </dgm:t>
    </dgm:pt>
    <dgm:pt modelId="{C5F93DF1-EF57-41C7-B977-D57A9AF7B028}">
      <dgm:prSet/>
      <dgm:spPr/>
      <dgm:t>
        <a:bodyPr/>
        <a:lstStyle/>
        <a:p>
          <a:pPr rtl="0"/>
          <a:r>
            <a:rPr lang="en-ZA" smtClean="0"/>
            <a:t>Focus </a:t>
          </a:r>
          <a:endParaRPr lang="en-US"/>
        </a:p>
      </dgm:t>
    </dgm:pt>
    <dgm:pt modelId="{AAF397C1-0305-48AE-8A4A-0C8D65001FD1}" type="parTrans" cxnId="{4C1AEA60-D4A5-450A-BDE8-3560F3AE422D}">
      <dgm:prSet/>
      <dgm:spPr/>
      <dgm:t>
        <a:bodyPr/>
        <a:lstStyle/>
        <a:p>
          <a:endParaRPr lang="en-US"/>
        </a:p>
      </dgm:t>
    </dgm:pt>
    <dgm:pt modelId="{7D0AC05A-9437-4BD2-A83F-0F2B10F617FE}" type="sibTrans" cxnId="{4C1AEA60-D4A5-450A-BDE8-3560F3AE422D}">
      <dgm:prSet/>
      <dgm:spPr/>
      <dgm:t>
        <a:bodyPr/>
        <a:lstStyle/>
        <a:p>
          <a:endParaRPr lang="en-US"/>
        </a:p>
      </dgm:t>
    </dgm:pt>
    <dgm:pt modelId="{79027040-82FF-4CA2-8D10-3AA330456E89}">
      <dgm:prSet/>
      <dgm:spPr/>
      <dgm:t>
        <a:bodyPr/>
        <a:lstStyle/>
        <a:p>
          <a:pPr rtl="0"/>
          <a:r>
            <a:rPr lang="en-ZA" smtClean="0"/>
            <a:t>Human </a:t>
          </a:r>
          <a:endParaRPr lang="en-US"/>
        </a:p>
      </dgm:t>
    </dgm:pt>
    <dgm:pt modelId="{244D870A-2FFB-4EF0-9E49-4C459C3CC02D}" type="parTrans" cxnId="{C813BB7F-FCD9-4293-95B7-687C2561ED2A}">
      <dgm:prSet/>
      <dgm:spPr/>
      <dgm:t>
        <a:bodyPr/>
        <a:lstStyle/>
        <a:p>
          <a:endParaRPr lang="en-US"/>
        </a:p>
      </dgm:t>
    </dgm:pt>
    <dgm:pt modelId="{00656F93-9D27-409B-BAC4-22EF5EF50D2B}" type="sibTrans" cxnId="{C813BB7F-FCD9-4293-95B7-687C2561ED2A}">
      <dgm:prSet/>
      <dgm:spPr/>
      <dgm:t>
        <a:bodyPr/>
        <a:lstStyle/>
        <a:p>
          <a:endParaRPr lang="en-US"/>
        </a:p>
      </dgm:t>
    </dgm:pt>
    <dgm:pt modelId="{BAAA2C48-3269-40B5-A915-BAB4717A6074}">
      <dgm:prSet/>
      <dgm:spPr/>
      <dgm:t>
        <a:bodyPr/>
        <a:lstStyle/>
        <a:p>
          <a:pPr rtl="0"/>
          <a:r>
            <a:rPr lang="en-ZA" smtClean="0"/>
            <a:t>Capital </a:t>
          </a:r>
          <a:endParaRPr lang="en-US"/>
        </a:p>
      </dgm:t>
    </dgm:pt>
    <dgm:pt modelId="{04A3FC55-F065-4FD0-99B8-1F61766FAB50}" type="parTrans" cxnId="{F8BFB111-398A-4380-9B4C-11A287799B83}">
      <dgm:prSet/>
      <dgm:spPr/>
      <dgm:t>
        <a:bodyPr/>
        <a:lstStyle/>
        <a:p>
          <a:endParaRPr lang="en-US"/>
        </a:p>
      </dgm:t>
    </dgm:pt>
    <dgm:pt modelId="{AB8A58C5-0E10-4AB5-951D-6FCE430CAE06}" type="sibTrans" cxnId="{F8BFB111-398A-4380-9B4C-11A287799B83}">
      <dgm:prSet/>
      <dgm:spPr/>
      <dgm:t>
        <a:bodyPr/>
        <a:lstStyle/>
        <a:p>
          <a:endParaRPr lang="en-US"/>
        </a:p>
      </dgm:t>
    </dgm:pt>
    <dgm:pt modelId="{E1473823-8A74-4670-987E-3CAAAD2C676F}">
      <dgm:prSet/>
      <dgm:spPr/>
      <dgm:t>
        <a:bodyPr/>
        <a:lstStyle/>
        <a:p>
          <a:pPr rtl="0"/>
          <a:r>
            <a:rPr lang="en-ZA" smtClean="0"/>
            <a:t>Management </a:t>
          </a:r>
          <a:endParaRPr lang="en-US"/>
        </a:p>
      </dgm:t>
    </dgm:pt>
    <dgm:pt modelId="{81D9E0DD-F2A9-4C7C-9B22-F4CBD3C687DF}" type="parTrans" cxnId="{B683CF96-49BE-4540-88A7-8753B164BA31}">
      <dgm:prSet/>
      <dgm:spPr/>
      <dgm:t>
        <a:bodyPr/>
        <a:lstStyle/>
        <a:p>
          <a:endParaRPr lang="en-US"/>
        </a:p>
      </dgm:t>
    </dgm:pt>
    <dgm:pt modelId="{F4CF69B7-3122-4D4A-9245-957489842BB4}" type="sibTrans" cxnId="{B683CF96-49BE-4540-88A7-8753B164BA31}">
      <dgm:prSet/>
      <dgm:spPr/>
      <dgm:t>
        <a:bodyPr/>
        <a:lstStyle/>
        <a:p>
          <a:endParaRPr lang="en-US"/>
        </a:p>
      </dgm:t>
    </dgm:pt>
    <dgm:pt modelId="{EB4E3359-76B3-45A8-B950-344314754F4B}" type="pres">
      <dgm:prSet presAssocID="{E2BB4C05-0265-4EE4-B293-37D9ED50D8E2}" presName="compositeShape" presStyleCnt="0">
        <dgm:presLayoutVars>
          <dgm:chMax val="7"/>
          <dgm:dir/>
          <dgm:resizeHandles val="exact"/>
        </dgm:presLayoutVars>
      </dgm:prSet>
      <dgm:spPr/>
      <dgm:t>
        <a:bodyPr/>
        <a:lstStyle/>
        <a:p>
          <a:endParaRPr lang="en-US"/>
        </a:p>
      </dgm:t>
    </dgm:pt>
    <dgm:pt modelId="{CBBDE613-C533-4FA4-89AD-2D13465C80F9}" type="pres">
      <dgm:prSet presAssocID="{2A600133-F377-461D-AE2C-708AC847DCDC}" presName="circ1" presStyleLbl="vennNode1" presStyleIdx="0" presStyleCnt="7"/>
      <dgm:spPr/>
    </dgm:pt>
    <dgm:pt modelId="{E18304C6-44F7-4C4C-9012-8E0A09BE0B05}" type="pres">
      <dgm:prSet presAssocID="{2A600133-F377-461D-AE2C-708AC847DCDC}" presName="circ1Tx" presStyleLbl="revTx" presStyleIdx="0" presStyleCnt="0">
        <dgm:presLayoutVars>
          <dgm:chMax val="0"/>
          <dgm:chPref val="0"/>
          <dgm:bulletEnabled val="1"/>
        </dgm:presLayoutVars>
      </dgm:prSet>
      <dgm:spPr/>
      <dgm:t>
        <a:bodyPr/>
        <a:lstStyle/>
        <a:p>
          <a:endParaRPr lang="en-US"/>
        </a:p>
      </dgm:t>
    </dgm:pt>
    <dgm:pt modelId="{C1D0BBEE-6226-4F34-9D22-0D6C39736CBE}" type="pres">
      <dgm:prSet presAssocID="{87E6BA4C-3327-4542-9EB0-29FC3DFA40C4}" presName="circ2" presStyleLbl="vennNode1" presStyleIdx="1" presStyleCnt="7"/>
      <dgm:spPr/>
    </dgm:pt>
    <dgm:pt modelId="{9CEDB306-40E0-49EE-8B70-DAFDD397E89A}" type="pres">
      <dgm:prSet presAssocID="{87E6BA4C-3327-4542-9EB0-29FC3DFA40C4}" presName="circ2Tx" presStyleLbl="revTx" presStyleIdx="0" presStyleCnt="0">
        <dgm:presLayoutVars>
          <dgm:chMax val="0"/>
          <dgm:chPref val="0"/>
          <dgm:bulletEnabled val="1"/>
        </dgm:presLayoutVars>
      </dgm:prSet>
      <dgm:spPr/>
      <dgm:t>
        <a:bodyPr/>
        <a:lstStyle/>
        <a:p>
          <a:endParaRPr lang="en-US"/>
        </a:p>
      </dgm:t>
    </dgm:pt>
    <dgm:pt modelId="{2920E536-23F3-44AA-A656-38C2EDC4D011}" type="pres">
      <dgm:prSet presAssocID="{B8682334-0244-451E-BCB3-B53BC2900A5E}" presName="circ3" presStyleLbl="vennNode1" presStyleIdx="2" presStyleCnt="7"/>
      <dgm:spPr/>
    </dgm:pt>
    <dgm:pt modelId="{AEFD14ED-DC1D-4E94-A4BF-105B5AEF9CD7}" type="pres">
      <dgm:prSet presAssocID="{B8682334-0244-451E-BCB3-B53BC2900A5E}" presName="circ3Tx" presStyleLbl="revTx" presStyleIdx="0" presStyleCnt="0">
        <dgm:presLayoutVars>
          <dgm:chMax val="0"/>
          <dgm:chPref val="0"/>
          <dgm:bulletEnabled val="1"/>
        </dgm:presLayoutVars>
      </dgm:prSet>
      <dgm:spPr/>
      <dgm:t>
        <a:bodyPr/>
        <a:lstStyle/>
        <a:p>
          <a:endParaRPr lang="en-US"/>
        </a:p>
      </dgm:t>
    </dgm:pt>
    <dgm:pt modelId="{266FCBF6-DE13-4FC1-B1F1-D3AE121A4A66}" type="pres">
      <dgm:prSet presAssocID="{C5F93DF1-EF57-41C7-B977-D57A9AF7B028}" presName="circ4" presStyleLbl="vennNode1" presStyleIdx="3" presStyleCnt="7"/>
      <dgm:spPr/>
    </dgm:pt>
    <dgm:pt modelId="{B0F2A66A-D6C5-434E-8DD4-623234FA9815}" type="pres">
      <dgm:prSet presAssocID="{C5F93DF1-EF57-41C7-B977-D57A9AF7B028}" presName="circ4Tx" presStyleLbl="revTx" presStyleIdx="0" presStyleCnt="0">
        <dgm:presLayoutVars>
          <dgm:chMax val="0"/>
          <dgm:chPref val="0"/>
          <dgm:bulletEnabled val="1"/>
        </dgm:presLayoutVars>
      </dgm:prSet>
      <dgm:spPr/>
      <dgm:t>
        <a:bodyPr/>
        <a:lstStyle/>
        <a:p>
          <a:endParaRPr lang="en-US"/>
        </a:p>
      </dgm:t>
    </dgm:pt>
    <dgm:pt modelId="{46E1E312-96B2-48A4-849F-003FBBBD77CF}" type="pres">
      <dgm:prSet presAssocID="{79027040-82FF-4CA2-8D10-3AA330456E89}" presName="circ5" presStyleLbl="vennNode1" presStyleIdx="4" presStyleCnt="7"/>
      <dgm:spPr/>
    </dgm:pt>
    <dgm:pt modelId="{B729F675-D066-46AB-A6CA-4F97A675CDDF}" type="pres">
      <dgm:prSet presAssocID="{79027040-82FF-4CA2-8D10-3AA330456E89}" presName="circ5Tx" presStyleLbl="revTx" presStyleIdx="0" presStyleCnt="0">
        <dgm:presLayoutVars>
          <dgm:chMax val="0"/>
          <dgm:chPref val="0"/>
          <dgm:bulletEnabled val="1"/>
        </dgm:presLayoutVars>
      </dgm:prSet>
      <dgm:spPr/>
      <dgm:t>
        <a:bodyPr/>
        <a:lstStyle/>
        <a:p>
          <a:endParaRPr lang="en-US"/>
        </a:p>
      </dgm:t>
    </dgm:pt>
    <dgm:pt modelId="{45B31A45-68E6-4B37-8A0F-07C4392BCEB6}" type="pres">
      <dgm:prSet presAssocID="{BAAA2C48-3269-40B5-A915-BAB4717A6074}" presName="circ6" presStyleLbl="vennNode1" presStyleIdx="5" presStyleCnt="7"/>
      <dgm:spPr/>
    </dgm:pt>
    <dgm:pt modelId="{5C28D443-6783-483A-BD74-263C4FB821AA}" type="pres">
      <dgm:prSet presAssocID="{BAAA2C48-3269-40B5-A915-BAB4717A6074}" presName="circ6Tx" presStyleLbl="revTx" presStyleIdx="0" presStyleCnt="0">
        <dgm:presLayoutVars>
          <dgm:chMax val="0"/>
          <dgm:chPref val="0"/>
          <dgm:bulletEnabled val="1"/>
        </dgm:presLayoutVars>
      </dgm:prSet>
      <dgm:spPr/>
      <dgm:t>
        <a:bodyPr/>
        <a:lstStyle/>
        <a:p>
          <a:endParaRPr lang="en-US"/>
        </a:p>
      </dgm:t>
    </dgm:pt>
    <dgm:pt modelId="{550FB27B-7CA3-4E5E-85EA-DA48A3BDDE02}" type="pres">
      <dgm:prSet presAssocID="{E1473823-8A74-4670-987E-3CAAAD2C676F}" presName="circ7" presStyleLbl="vennNode1" presStyleIdx="6" presStyleCnt="7"/>
      <dgm:spPr/>
    </dgm:pt>
    <dgm:pt modelId="{E25EEE05-2E19-46F1-8469-5DB76D70A4E3}" type="pres">
      <dgm:prSet presAssocID="{E1473823-8A74-4670-987E-3CAAAD2C676F}" presName="circ7Tx" presStyleLbl="revTx" presStyleIdx="0" presStyleCnt="0">
        <dgm:presLayoutVars>
          <dgm:chMax val="0"/>
          <dgm:chPref val="0"/>
          <dgm:bulletEnabled val="1"/>
        </dgm:presLayoutVars>
      </dgm:prSet>
      <dgm:spPr/>
      <dgm:t>
        <a:bodyPr/>
        <a:lstStyle/>
        <a:p>
          <a:endParaRPr lang="en-US"/>
        </a:p>
      </dgm:t>
    </dgm:pt>
  </dgm:ptLst>
  <dgm:cxnLst>
    <dgm:cxn modelId="{31BF6532-E231-4EDD-92AD-14AF63A97E6E}" type="presOf" srcId="{C5F93DF1-EF57-41C7-B977-D57A9AF7B028}" destId="{B0F2A66A-D6C5-434E-8DD4-623234FA9815}" srcOrd="0" destOrd="0" presId="urn:microsoft.com/office/officeart/2005/8/layout/venn1"/>
    <dgm:cxn modelId="{B683CF96-49BE-4540-88A7-8753B164BA31}" srcId="{E2BB4C05-0265-4EE4-B293-37D9ED50D8E2}" destId="{E1473823-8A74-4670-987E-3CAAAD2C676F}" srcOrd="6" destOrd="0" parTransId="{81D9E0DD-F2A9-4C7C-9B22-F4CBD3C687DF}" sibTransId="{F4CF69B7-3122-4D4A-9245-957489842BB4}"/>
    <dgm:cxn modelId="{48B28000-A6EE-4A78-85ED-497670DF767F}" type="presOf" srcId="{2A600133-F377-461D-AE2C-708AC847DCDC}" destId="{E18304C6-44F7-4C4C-9012-8E0A09BE0B05}" srcOrd="0" destOrd="0" presId="urn:microsoft.com/office/officeart/2005/8/layout/venn1"/>
    <dgm:cxn modelId="{D9C09297-8B3C-4410-8EFA-4537F470E67A}" type="presOf" srcId="{79027040-82FF-4CA2-8D10-3AA330456E89}" destId="{B729F675-D066-46AB-A6CA-4F97A675CDDF}" srcOrd="0" destOrd="0" presId="urn:microsoft.com/office/officeart/2005/8/layout/venn1"/>
    <dgm:cxn modelId="{272BE7B9-5A56-40E4-8820-60F2F77728D5}" srcId="{E2BB4C05-0265-4EE4-B293-37D9ED50D8E2}" destId="{2A600133-F377-461D-AE2C-708AC847DCDC}" srcOrd="0" destOrd="0" parTransId="{557A2957-ABDA-4C85-88A6-6CEFC871E0AB}" sibTransId="{AE8B42EA-BBC1-4D96-87F1-923FD1EF4AC9}"/>
    <dgm:cxn modelId="{A87086BF-2EC1-4EFC-B84A-74C42C33F2D9}" type="presOf" srcId="{E1473823-8A74-4670-987E-3CAAAD2C676F}" destId="{E25EEE05-2E19-46F1-8469-5DB76D70A4E3}" srcOrd="0" destOrd="0" presId="urn:microsoft.com/office/officeart/2005/8/layout/venn1"/>
    <dgm:cxn modelId="{A3D4BB78-2AAB-444E-A34F-0DDA871E1E68}" srcId="{E2BB4C05-0265-4EE4-B293-37D9ED50D8E2}" destId="{87E6BA4C-3327-4542-9EB0-29FC3DFA40C4}" srcOrd="1" destOrd="0" parTransId="{2ADFE565-7DFC-4505-B8E7-979731D1BDB1}" sibTransId="{E4405E3A-DBE1-41E0-93A4-8610AAE2D2C4}"/>
    <dgm:cxn modelId="{4C1AEA60-D4A5-450A-BDE8-3560F3AE422D}" srcId="{E2BB4C05-0265-4EE4-B293-37D9ED50D8E2}" destId="{C5F93DF1-EF57-41C7-B977-D57A9AF7B028}" srcOrd="3" destOrd="0" parTransId="{AAF397C1-0305-48AE-8A4A-0C8D65001FD1}" sibTransId="{7D0AC05A-9437-4BD2-A83F-0F2B10F617FE}"/>
    <dgm:cxn modelId="{6AB128CE-D5BB-446E-BAC8-ADF5DBBFE835}" type="presOf" srcId="{E2BB4C05-0265-4EE4-B293-37D9ED50D8E2}" destId="{EB4E3359-76B3-45A8-B950-344314754F4B}" srcOrd="0" destOrd="0" presId="urn:microsoft.com/office/officeart/2005/8/layout/venn1"/>
    <dgm:cxn modelId="{F8BFB111-398A-4380-9B4C-11A287799B83}" srcId="{E2BB4C05-0265-4EE4-B293-37D9ED50D8E2}" destId="{BAAA2C48-3269-40B5-A915-BAB4717A6074}" srcOrd="5" destOrd="0" parTransId="{04A3FC55-F065-4FD0-99B8-1F61766FAB50}" sibTransId="{AB8A58C5-0E10-4AB5-951D-6FCE430CAE06}"/>
    <dgm:cxn modelId="{6AE3311E-5997-4FA6-BCF0-0420F4FF85EE}" type="presOf" srcId="{87E6BA4C-3327-4542-9EB0-29FC3DFA40C4}" destId="{9CEDB306-40E0-49EE-8B70-DAFDD397E89A}" srcOrd="0" destOrd="0" presId="urn:microsoft.com/office/officeart/2005/8/layout/venn1"/>
    <dgm:cxn modelId="{C813BB7F-FCD9-4293-95B7-687C2561ED2A}" srcId="{E2BB4C05-0265-4EE4-B293-37D9ED50D8E2}" destId="{79027040-82FF-4CA2-8D10-3AA330456E89}" srcOrd="4" destOrd="0" parTransId="{244D870A-2FFB-4EF0-9E49-4C459C3CC02D}" sibTransId="{00656F93-9D27-409B-BAC4-22EF5EF50D2B}"/>
    <dgm:cxn modelId="{AB0D1BA3-AEB7-40B3-AA62-07204D23BE90}" type="presOf" srcId="{B8682334-0244-451E-BCB3-B53BC2900A5E}" destId="{AEFD14ED-DC1D-4E94-A4BF-105B5AEF9CD7}" srcOrd="0" destOrd="0" presId="urn:microsoft.com/office/officeart/2005/8/layout/venn1"/>
    <dgm:cxn modelId="{13F538B9-3F92-4804-86BD-339E85C69F76}" type="presOf" srcId="{BAAA2C48-3269-40B5-A915-BAB4717A6074}" destId="{5C28D443-6783-483A-BD74-263C4FB821AA}" srcOrd="0" destOrd="0" presId="urn:microsoft.com/office/officeart/2005/8/layout/venn1"/>
    <dgm:cxn modelId="{2E0A96C5-29BF-4D9C-B873-A6523BC75447}" srcId="{E2BB4C05-0265-4EE4-B293-37D9ED50D8E2}" destId="{B8682334-0244-451E-BCB3-B53BC2900A5E}" srcOrd="2" destOrd="0" parTransId="{E40733D8-43D0-4978-89CA-4E321DDE2A0F}" sibTransId="{CD3C8634-D16A-439A-B723-9F149B10EC39}"/>
    <dgm:cxn modelId="{03B08646-6FCD-40F9-A469-3EB4B643C22D}" type="presParOf" srcId="{EB4E3359-76B3-45A8-B950-344314754F4B}" destId="{CBBDE613-C533-4FA4-89AD-2D13465C80F9}" srcOrd="0" destOrd="0" presId="urn:microsoft.com/office/officeart/2005/8/layout/venn1"/>
    <dgm:cxn modelId="{DF35543E-7FC7-4F5F-A6DA-A88601782CFA}" type="presParOf" srcId="{EB4E3359-76B3-45A8-B950-344314754F4B}" destId="{E18304C6-44F7-4C4C-9012-8E0A09BE0B05}" srcOrd="1" destOrd="0" presId="urn:microsoft.com/office/officeart/2005/8/layout/venn1"/>
    <dgm:cxn modelId="{D21047C4-EFE4-4355-AFA8-7002E19E87E7}" type="presParOf" srcId="{EB4E3359-76B3-45A8-B950-344314754F4B}" destId="{C1D0BBEE-6226-4F34-9D22-0D6C39736CBE}" srcOrd="2" destOrd="0" presId="urn:microsoft.com/office/officeart/2005/8/layout/venn1"/>
    <dgm:cxn modelId="{5970A18D-6994-439B-BD3F-971C26D81474}" type="presParOf" srcId="{EB4E3359-76B3-45A8-B950-344314754F4B}" destId="{9CEDB306-40E0-49EE-8B70-DAFDD397E89A}" srcOrd="3" destOrd="0" presId="urn:microsoft.com/office/officeart/2005/8/layout/venn1"/>
    <dgm:cxn modelId="{C3C2BC41-0371-40E8-9646-3CB960C08577}" type="presParOf" srcId="{EB4E3359-76B3-45A8-B950-344314754F4B}" destId="{2920E536-23F3-44AA-A656-38C2EDC4D011}" srcOrd="4" destOrd="0" presId="urn:microsoft.com/office/officeart/2005/8/layout/venn1"/>
    <dgm:cxn modelId="{16BDB9AA-19E4-4DBF-A172-B1B1FDF1B0A7}" type="presParOf" srcId="{EB4E3359-76B3-45A8-B950-344314754F4B}" destId="{AEFD14ED-DC1D-4E94-A4BF-105B5AEF9CD7}" srcOrd="5" destOrd="0" presId="urn:microsoft.com/office/officeart/2005/8/layout/venn1"/>
    <dgm:cxn modelId="{ACDF4A07-7742-46D0-90E6-ED23287D599F}" type="presParOf" srcId="{EB4E3359-76B3-45A8-B950-344314754F4B}" destId="{266FCBF6-DE13-4FC1-B1F1-D3AE121A4A66}" srcOrd="6" destOrd="0" presId="urn:microsoft.com/office/officeart/2005/8/layout/venn1"/>
    <dgm:cxn modelId="{E8DAC4EE-C663-40FF-B256-0658A9E90D9B}" type="presParOf" srcId="{EB4E3359-76B3-45A8-B950-344314754F4B}" destId="{B0F2A66A-D6C5-434E-8DD4-623234FA9815}" srcOrd="7" destOrd="0" presId="urn:microsoft.com/office/officeart/2005/8/layout/venn1"/>
    <dgm:cxn modelId="{062F9366-3419-4A39-BCDE-07603A32ECFD}" type="presParOf" srcId="{EB4E3359-76B3-45A8-B950-344314754F4B}" destId="{46E1E312-96B2-48A4-849F-003FBBBD77CF}" srcOrd="8" destOrd="0" presId="urn:microsoft.com/office/officeart/2005/8/layout/venn1"/>
    <dgm:cxn modelId="{ABAA9B83-758E-4C4F-AEA3-FDFF11B89496}" type="presParOf" srcId="{EB4E3359-76B3-45A8-B950-344314754F4B}" destId="{B729F675-D066-46AB-A6CA-4F97A675CDDF}" srcOrd="9" destOrd="0" presId="urn:microsoft.com/office/officeart/2005/8/layout/venn1"/>
    <dgm:cxn modelId="{4CE7DC94-ECFA-4347-A252-05F6BA01F92A}" type="presParOf" srcId="{EB4E3359-76B3-45A8-B950-344314754F4B}" destId="{45B31A45-68E6-4B37-8A0F-07C4392BCEB6}" srcOrd="10" destOrd="0" presId="urn:microsoft.com/office/officeart/2005/8/layout/venn1"/>
    <dgm:cxn modelId="{CAF8FF96-3256-4C71-B154-C36A763BA4EE}" type="presParOf" srcId="{EB4E3359-76B3-45A8-B950-344314754F4B}" destId="{5C28D443-6783-483A-BD74-263C4FB821AA}" srcOrd="11" destOrd="0" presId="urn:microsoft.com/office/officeart/2005/8/layout/venn1"/>
    <dgm:cxn modelId="{AD31C42C-98F4-4DB5-81E5-4064E95D8D33}" type="presParOf" srcId="{EB4E3359-76B3-45A8-B950-344314754F4B}" destId="{550FB27B-7CA3-4E5E-85EA-DA48A3BDDE02}" srcOrd="12" destOrd="0" presId="urn:microsoft.com/office/officeart/2005/8/layout/venn1"/>
    <dgm:cxn modelId="{1AE77E90-917F-4D66-AE86-AF7F614316D7}" type="presParOf" srcId="{EB4E3359-76B3-45A8-B950-344314754F4B}" destId="{E25EEE05-2E19-46F1-8469-5DB76D70A4E3}" srcOrd="1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9DC1F62-BD6E-4F7F-AF95-FB2620E69EA7}" type="doc">
      <dgm:prSet loTypeId="urn:microsoft.com/office/officeart/2005/8/layout/hList7" loCatId="list" qsTypeId="urn:microsoft.com/office/officeart/2005/8/quickstyle/3d3" qsCatId="3D" csTypeId="urn:microsoft.com/office/officeart/2005/8/colors/accent1_1" csCatId="accent1"/>
      <dgm:spPr/>
      <dgm:t>
        <a:bodyPr/>
        <a:lstStyle/>
        <a:p>
          <a:endParaRPr lang="en-US"/>
        </a:p>
      </dgm:t>
    </dgm:pt>
    <dgm:pt modelId="{54F3FF82-1BA2-42D7-9377-8117B7C3BD9F}">
      <dgm:prSet/>
      <dgm:spPr/>
      <dgm:t>
        <a:bodyPr/>
        <a:lstStyle/>
        <a:p>
          <a:pPr rtl="0"/>
          <a:r>
            <a:rPr lang="en-ZA" smtClean="0"/>
            <a:t>Ignite the ability to act or work with strength and eagerness.</a:t>
          </a:r>
          <a:endParaRPr lang="en-US"/>
        </a:p>
      </dgm:t>
    </dgm:pt>
    <dgm:pt modelId="{DB4F4011-A852-4DA6-A05B-9E5CC4F59537}" type="parTrans" cxnId="{D1806724-A79B-4240-BA0D-99461D9EEAB9}">
      <dgm:prSet/>
      <dgm:spPr/>
      <dgm:t>
        <a:bodyPr/>
        <a:lstStyle/>
        <a:p>
          <a:endParaRPr lang="en-US"/>
        </a:p>
      </dgm:t>
    </dgm:pt>
    <dgm:pt modelId="{75583571-CF4E-4ABC-9920-991F38C8B72F}" type="sibTrans" cxnId="{D1806724-A79B-4240-BA0D-99461D9EEAB9}">
      <dgm:prSet/>
      <dgm:spPr/>
      <dgm:t>
        <a:bodyPr/>
        <a:lstStyle/>
        <a:p>
          <a:endParaRPr lang="en-US"/>
        </a:p>
      </dgm:t>
    </dgm:pt>
    <dgm:pt modelId="{A3E39EDD-B05C-4183-BEC2-2AA516FB3A67}">
      <dgm:prSet/>
      <dgm:spPr/>
      <dgm:t>
        <a:bodyPr/>
        <a:lstStyle/>
        <a:p>
          <a:pPr rtl="0"/>
          <a:r>
            <a:rPr lang="en-ZA" smtClean="0"/>
            <a:t>There is little utilisation of human potential.</a:t>
          </a:r>
          <a:endParaRPr lang="en-US"/>
        </a:p>
      </dgm:t>
    </dgm:pt>
    <dgm:pt modelId="{4906DD60-688B-4E97-88A0-0BDD6A22A433}" type="parTrans" cxnId="{82322E5C-7EBE-43CF-BDA3-2D221F8D5E0F}">
      <dgm:prSet/>
      <dgm:spPr/>
      <dgm:t>
        <a:bodyPr/>
        <a:lstStyle/>
        <a:p>
          <a:endParaRPr lang="en-US"/>
        </a:p>
      </dgm:t>
    </dgm:pt>
    <dgm:pt modelId="{4498951C-401F-4840-AB46-25BA90105212}" type="sibTrans" cxnId="{82322E5C-7EBE-43CF-BDA3-2D221F8D5E0F}">
      <dgm:prSet/>
      <dgm:spPr/>
      <dgm:t>
        <a:bodyPr/>
        <a:lstStyle/>
        <a:p>
          <a:endParaRPr lang="en-US"/>
        </a:p>
      </dgm:t>
    </dgm:pt>
    <dgm:pt modelId="{321CAEE8-9EEC-40EE-A6C2-7348F69DEBDA}">
      <dgm:prSet/>
      <dgm:spPr/>
      <dgm:t>
        <a:bodyPr/>
        <a:lstStyle/>
        <a:p>
          <a:pPr rtl="0"/>
          <a:r>
            <a:rPr lang="en-ZA" smtClean="0"/>
            <a:t>To track changes.</a:t>
          </a:r>
          <a:endParaRPr lang="en-US"/>
        </a:p>
      </dgm:t>
    </dgm:pt>
    <dgm:pt modelId="{C20ED799-E1FC-4D82-A8FA-965D6C6D860D}" type="parTrans" cxnId="{0CAD2005-4D00-4006-8A36-5EBA8FFBADA5}">
      <dgm:prSet/>
      <dgm:spPr/>
      <dgm:t>
        <a:bodyPr/>
        <a:lstStyle/>
        <a:p>
          <a:endParaRPr lang="en-US"/>
        </a:p>
      </dgm:t>
    </dgm:pt>
    <dgm:pt modelId="{5B4637DB-5C57-48B0-A42F-808BA19AFC6A}" type="sibTrans" cxnId="{0CAD2005-4D00-4006-8A36-5EBA8FFBADA5}">
      <dgm:prSet/>
      <dgm:spPr/>
      <dgm:t>
        <a:bodyPr/>
        <a:lstStyle/>
        <a:p>
          <a:endParaRPr lang="en-US"/>
        </a:p>
      </dgm:t>
    </dgm:pt>
    <dgm:pt modelId="{92C839EA-CB52-4FD1-A86D-B9B38265ED9B}">
      <dgm:prSet/>
      <dgm:spPr/>
      <dgm:t>
        <a:bodyPr/>
        <a:lstStyle/>
        <a:p>
          <a:pPr rtl="0"/>
          <a:r>
            <a:rPr lang="en-ZA" smtClean="0"/>
            <a:t>To create value .</a:t>
          </a:r>
          <a:endParaRPr lang="en-US"/>
        </a:p>
      </dgm:t>
    </dgm:pt>
    <dgm:pt modelId="{5C5C7A36-AD19-4587-B4E7-4D53D6871A8B}" type="parTrans" cxnId="{F5A8BC5F-3D73-4820-8126-94FBB0798EA0}">
      <dgm:prSet/>
      <dgm:spPr/>
      <dgm:t>
        <a:bodyPr/>
        <a:lstStyle/>
        <a:p>
          <a:endParaRPr lang="en-US"/>
        </a:p>
      </dgm:t>
    </dgm:pt>
    <dgm:pt modelId="{2393D911-8CB5-4D01-B9D3-DD614E24389C}" type="sibTrans" cxnId="{F5A8BC5F-3D73-4820-8126-94FBB0798EA0}">
      <dgm:prSet/>
      <dgm:spPr/>
      <dgm:t>
        <a:bodyPr/>
        <a:lstStyle/>
        <a:p>
          <a:endParaRPr lang="en-US"/>
        </a:p>
      </dgm:t>
    </dgm:pt>
    <dgm:pt modelId="{79A0A08E-E0F2-4BAF-936F-66AC61F8F5E3}">
      <dgm:prSet/>
      <dgm:spPr/>
      <dgm:t>
        <a:bodyPr/>
        <a:lstStyle/>
        <a:p>
          <a:pPr rtl="0"/>
          <a:r>
            <a:rPr lang="en-US" dirty="0" smtClean="0"/>
            <a:t>To know where to make effort that makes all the difference.</a:t>
          </a:r>
          <a:endParaRPr lang="en-US" dirty="0"/>
        </a:p>
      </dgm:t>
    </dgm:pt>
    <dgm:pt modelId="{3FA908AA-6134-452B-8194-3A4E31E604D5}" type="parTrans" cxnId="{E8B77E15-4E21-4BF1-A81D-A2F316B99260}">
      <dgm:prSet/>
      <dgm:spPr/>
      <dgm:t>
        <a:bodyPr/>
        <a:lstStyle/>
        <a:p>
          <a:endParaRPr lang="en-US"/>
        </a:p>
      </dgm:t>
    </dgm:pt>
    <dgm:pt modelId="{282BB1BD-DA0A-46DF-9EBD-6DE6393ECBFA}" type="sibTrans" cxnId="{E8B77E15-4E21-4BF1-A81D-A2F316B99260}">
      <dgm:prSet/>
      <dgm:spPr/>
      <dgm:t>
        <a:bodyPr/>
        <a:lstStyle/>
        <a:p>
          <a:endParaRPr lang="en-US"/>
        </a:p>
      </dgm:t>
    </dgm:pt>
    <dgm:pt modelId="{A87B2E6D-2643-436F-9FAD-37F2A284F2C5}" type="pres">
      <dgm:prSet presAssocID="{09DC1F62-BD6E-4F7F-AF95-FB2620E69EA7}" presName="Name0" presStyleCnt="0">
        <dgm:presLayoutVars>
          <dgm:dir/>
          <dgm:resizeHandles val="exact"/>
        </dgm:presLayoutVars>
      </dgm:prSet>
      <dgm:spPr/>
      <dgm:t>
        <a:bodyPr/>
        <a:lstStyle/>
        <a:p>
          <a:endParaRPr lang="en-US"/>
        </a:p>
      </dgm:t>
    </dgm:pt>
    <dgm:pt modelId="{4D7A1112-098A-41EB-B3F7-E96F5C2D0B15}" type="pres">
      <dgm:prSet presAssocID="{09DC1F62-BD6E-4F7F-AF95-FB2620E69EA7}" presName="fgShape" presStyleLbl="fgShp" presStyleIdx="0" presStyleCnt="1"/>
      <dgm:spPr/>
    </dgm:pt>
    <dgm:pt modelId="{4B978A0E-FDE1-4510-84DB-006ABBEE0229}" type="pres">
      <dgm:prSet presAssocID="{09DC1F62-BD6E-4F7F-AF95-FB2620E69EA7}" presName="linComp" presStyleCnt="0"/>
      <dgm:spPr/>
    </dgm:pt>
    <dgm:pt modelId="{5A3212C0-9A83-4B53-8047-057C96F642AC}" type="pres">
      <dgm:prSet presAssocID="{54F3FF82-1BA2-42D7-9377-8117B7C3BD9F}" presName="compNode" presStyleCnt="0"/>
      <dgm:spPr/>
    </dgm:pt>
    <dgm:pt modelId="{DBBDF0A4-89ED-4B60-ADF0-EE5581B2F83D}" type="pres">
      <dgm:prSet presAssocID="{54F3FF82-1BA2-42D7-9377-8117B7C3BD9F}" presName="bkgdShape" presStyleLbl="node1" presStyleIdx="0" presStyleCnt="5"/>
      <dgm:spPr/>
      <dgm:t>
        <a:bodyPr/>
        <a:lstStyle/>
        <a:p>
          <a:endParaRPr lang="en-US"/>
        </a:p>
      </dgm:t>
    </dgm:pt>
    <dgm:pt modelId="{6D6954CA-2FC1-4D62-8503-26328863ED31}" type="pres">
      <dgm:prSet presAssocID="{54F3FF82-1BA2-42D7-9377-8117B7C3BD9F}" presName="nodeTx" presStyleLbl="node1" presStyleIdx="0" presStyleCnt="5">
        <dgm:presLayoutVars>
          <dgm:bulletEnabled val="1"/>
        </dgm:presLayoutVars>
      </dgm:prSet>
      <dgm:spPr/>
      <dgm:t>
        <a:bodyPr/>
        <a:lstStyle/>
        <a:p>
          <a:endParaRPr lang="en-US"/>
        </a:p>
      </dgm:t>
    </dgm:pt>
    <dgm:pt modelId="{5F7F58BD-389D-49C9-8564-DDE06124B6DF}" type="pres">
      <dgm:prSet presAssocID="{54F3FF82-1BA2-42D7-9377-8117B7C3BD9F}" presName="invisiNode" presStyleLbl="node1" presStyleIdx="0" presStyleCnt="5"/>
      <dgm:spPr/>
    </dgm:pt>
    <dgm:pt modelId="{136D4B75-528A-4101-A1E7-BC9EF5006FF6}" type="pres">
      <dgm:prSet presAssocID="{54F3FF82-1BA2-42D7-9377-8117B7C3BD9F}" presName="imagNode" presStyleLbl="fgImgPlace1" presStyleIdx="0" presStyleCnt="5"/>
      <dgm:spPr/>
    </dgm:pt>
    <dgm:pt modelId="{D842A845-9D4C-4906-9BA5-B609E95547FF}" type="pres">
      <dgm:prSet presAssocID="{75583571-CF4E-4ABC-9920-991F38C8B72F}" presName="sibTrans" presStyleLbl="sibTrans2D1" presStyleIdx="0" presStyleCnt="0"/>
      <dgm:spPr/>
      <dgm:t>
        <a:bodyPr/>
        <a:lstStyle/>
        <a:p>
          <a:endParaRPr lang="en-US"/>
        </a:p>
      </dgm:t>
    </dgm:pt>
    <dgm:pt modelId="{2DAA87F6-8D65-40E0-BCDD-8D323427AF23}" type="pres">
      <dgm:prSet presAssocID="{A3E39EDD-B05C-4183-BEC2-2AA516FB3A67}" presName="compNode" presStyleCnt="0"/>
      <dgm:spPr/>
    </dgm:pt>
    <dgm:pt modelId="{59AFF62C-5C89-49A7-85F6-58866501DDA3}" type="pres">
      <dgm:prSet presAssocID="{A3E39EDD-B05C-4183-BEC2-2AA516FB3A67}" presName="bkgdShape" presStyleLbl="node1" presStyleIdx="1" presStyleCnt="5"/>
      <dgm:spPr/>
      <dgm:t>
        <a:bodyPr/>
        <a:lstStyle/>
        <a:p>
          <a:endParaRPr lang="en-US"/>
        </a:p>
      </dgm:t>
    </dgm:pt>
    <dgm:pt modelId="{BE6FED08-479D-4241-8B7F-2587D38648BC}" type="pres">
      <dgm:prSet presAssocID="{A3E39EDD-B05C-4183-BEC2-2AA516FB3A67}" presName="nodeTx" presStyleLbl="node1" presStyleIdx="1" presStyleCnt="5">
        <dgm:presLayoutVars>
          <dgm:bulletEnabled val="1"/>
        </dgm:presLayoutVars>
      </dgm:prSet>
      <dgm:spPr/>
      <dgm:t>
        <a:bodyPr/>
        <a:lstStyle/>
        <a:p>
          <a:endParaRPr lang="en-US"/>
        </a:p>
      </dgm:t>
    </dgm:pt>
    <dgm:pt modelId="{2FF8AAA3-65C3-40C0-B06D-1CB5ECE58B3A}" type="pres">
      <dgm:prSet presAssocID="{A3E39EDD-B05C-4183-BEC2-2AA516FB3A67}" presName="invisiNode" presStyleLbl="node1" presStyleIdx="1" presStyleCnt="5"/>
      <dgm:spPr/>
    </dgm:pt>
    <dgm:pt modelId="{19409CE5-A21B-4295-84D1-ED5F4D72779D}" type="pres">
      <dgm:prSet presAssocID="{A3E39EDD-B05C-4183-BEC2-2AA516FB3A67}" presName="imagNode" presStyleLbl="fgImgPlace1" presStyleIdx="1" presStyleCnt="5"/>
      <dgm:spPr/>
    </dgm:pt>
    <dgm:pt modelId="{26A85656-2E71-4DF0-896B-38C6DE2CB526}" type="pres">
      <dgm:prSet presAssocID="{4498951C-401F-4840-AB46-25BA90105212}" presName="sibTrans" presStyleLbl="sibTrans2D1" presStyleIdx="0" presStyleCnt="0"/>
      <dgm:spPr/>
      <dgm:t>
        <a:bodyPr/>
        <a:lstStyle/>
        <a:p>
          <a:endParaRPr lang="en-US"/>
        </a:p>
      </dgm:t>
    </dgm:pt>
    <dgm:pt modelId="{042B2C06-79F2-4290-BA7D-152EA5EE361D}" type="pres">
      <dgm:prSet presAssocID="{321CAEE8-9EEC-40EE-A6C2-7348F69DEBDA}" presName="compNode" presStyleCnt="0"/>
      <dgm:spPr/>
    </dgm:pt>
    <dgm:pt modelId="{E5770CD8-2289-4EA5-BCA6-D1DEA9374795}" type="pres">
      <dgm:prSet presAssocID="{321CAEE8-9EEC-40EE-A6C2-7348F69DEBDA}" presName="bkgdShape" presStyleLbl="node1" presStyleIdx="2" presStyleCnt="5"/>
      <dgm:spPr/>
      <dgm:t>
        <a:bodyPr/>
        <a:lstStyle/>
        <a:p>
          <a:endParaRPr lang="en-US"/>
        </a:p>
      </dgm:t>
    </dgm:pt>
    <dgm:pt modelId="{3BBCD897-3E74-4A23-B423-CDC736EF1C66}" type="pres">
      <dgm:prSet presAssocID="{321CAEE8-9EEC-40EE-A6C2-7348F69DEBDA}" presName="nodeTx" presStyleLbl="node1" presStyleIdx="2" presStyleCnt="5">
        <dgm:presLayoutVars>
          <dgm:bulletEnabled val="1"/>
        </dgm:presLayoutVars>
      </dgm:prSet>
      <dgm:spPr/>
      <dgm:t>
        <a:bodyPr/>
        <a:lstStyle/>
        <a:p>
          <a:endParaRPr lang="en-US"/>
        </a:p>
      </dgm:t>
    </dgm:pt>
    <dgm:pt modelId="{7FBE7FEA-7116-4984-8791-589A26AB8721}" type="pres">
      <dgm:prSet presAssocID="{321CAEE8-9EEC-40EE-A6C2-7348F69DEBDA}" presName="invisiNode" presStyleLbl="node1" presStyleIdx="2" presStyleCnt="5"/>
      <dgm:spPr/>
    </dgm:pt>
    <dgm:pt modelId="{DA077D2F-DF5F-49CD-886C-1A0FB7B176BA}" type="pres">
      <dgm:prSet presAssocID="{321CAEE8-9EEC-40EE-A6C2-7348F69DEBDA}" presName="imagNode" presStyleLbl="fgImgPlace1" presStyleIdx="2" presStyleCnt="5"/>
      <dgm:spPr/>
    </dgm:pt>
    <dgm:pt modelId="{A2B581D0-0A1C-4934-861B-01ACFE3010E2}" type="pres">
      <dgm:prSet presAssocID="{5B4637DB-5C57-48B0-A42F-808BA19AFC6A}" presName="sibTrans" presStyleLbl="sibTrans2D1" presStyleIdx="0" presStyleCnt="0"/>
      <dgm:spPr/>
      <dgm:t>
        <a:bodyPr/>
        <a:lstStyle/>
        <a:p>
          <a:endParaRPr lang="en-US"/>
        </a:p>
      </dgm:t>
    </dgm:pt>
    <dgm:pt modelId="{D6532FF2-2061-439A-A166-E6613AEE4D45}" type="pres">
      <dgm:prSet presAssocID="{92C839EA-CB52-4FD1-A86D-B9B38265ED9B}" presName="compNode" presStyleCnt="0"/>
      <dgm:spPr/>
    </dgm:pt>
    <dgm:pt modelId="{3AF250FA-013C-4D21-83EB-2C24E13AD8F7}" type="pres">
      <dgm:prSet presAssocID="{92C839EA-CB52-4FD1-A86D-B9B38265ED9B}" presName="bkgdShape" presStyleLbl="node1" presStyleIdx="3" presStyleCnt="5"/>
      <dgm:spPr/>
      <dgm:t>
        <a:bodyPr/>
        <a:lstStyle/>
        <a:p>
          <a:endParaRPr lang="en-US"/>
        </a:p>
      </dgm:t>
    </dgm:pt>
    <dgm:pt modelId="{5AAA2B0F-206B-4E4B-A83C-2C406392DFA5}" type="pres">
      <dgm:prSet presAssocID="{92C839EA-CB52-4FD1-A86D-B9B38265ED9B}" presName="nodeTx" presStyleLbl="node1" presStyleIdx="3" presStyleCnt="5">
        <dgm:presLayoutVars>
          <dgm:bulletEnabled val="1"/>
        </dgm:presLayoutVars>
      </dgm:prSet>
      <dgm:spPr/>
      <dgm:t>
        <a:bodyPr/>
        <a:lstStyle/>
        <a:p>
          <a:endParaRPr lang="en-US"/>
        </a:p>
      </dgm:t>
    </dgm:pt>
    <dgm:pt modelId="{C6D0680E-6A76-45AB-97BC-43CBBFD2FF57}" type="pres">
      <dgm:prSet presAssocID="{92C839EA-CB52-4FD1-A86D-B9B38265ED9B}" presName="invisiNode" presStyleLbl="node1" presStyleIdx="3" presStyleCnt="5"/>
      <dgm:spPr/>
    </dgm:pt>
    <dgm:pt modelId="{8192AB81-9921-4C16-B355-DA44CF767FFF}" type="pres">
      <dgm:prSet presAssocID="{92C839EA-CB52-4FD1-A86D-B9B38265ED9B}" presName="imagNode" presStyleLbl="fgImgPlace1" presStyleIdx="3" presStyleCnt="5"/>
      <dgm:spPr/>
    </dgm:pt>
    <dgm:pt modelId="{B7BEEAEE-205D-4E0A-9482-2160E9899E87}" type="pres">
      <dgm:prSet presAssocID="{2393D911-8CB5-4D01-B9D3-DD614E24389C}" presName="sibTrans" presStyleLbl="sibTrans2D1" presStyleIdx="0" presStyleCnt="0"/>
      <dgm:spPr/>
      <dgm:t>
        <a:bodyPr/>
        <a:lstStyle/>
        <a:p>
          <a:endParaRPr lang="en-US"/>
        </a:p>
      </dgm:t>
    </dgm:pt>
    <dgm:pt modelId="{F7A44CA0-A423-40A7-A901-FB35657B8270}" type="pres">
      <dgm:prSet presAssocID="{79A0A08E-E0F2-4BAF-936F-66AC61F8F5E3}" presName="compNode" presStyleCnt="0"/>
      <dgm:spPr/>
    </dgm:pt>
    <dgm:pt modelId="{0D80A207-7A03-445F-A03B-9CF79B5BBB2A}" type="pres">
      <dgm:prSet presAssocID="{79A0A08E-E0F2-4BAF-936F-66AC61F8F5E3}" presName="bkgdShape" presStyleLbl="node1" presStyleIdx="4" presStyleCnt="5"/>
      <dgm:spPr/>
      <dgm:t>
        <a:bodyPr/>
        <a:lstStyle/>
        <a:p>
          <a:endParaRPr lang="en-US"/>
        </a:p>
      </dgm:t>
    </dgm:pt>
    <dgm:pt modelId="{F1B03F89-678C-45B0-8264-EDE0E74B6D97}" type="pres">
      <dgm:prSet presAssocID="{79A0A08E-E0F2-4BAF-936F-66AC61F8F5E3}" presName="nodeTx" presStyleLbl="node1" presStyleIdx="4" presStyleCnt="5">
        <dgm:presLayoutVars>
          <dgm:bulletEnabled val="1"/>
        </dgm:presLayoutVars>
      </dgm:prSet>
      <dgm:spPr/>
      <dgm:t>
        <a:bodyPr/>
        <a:lstStyle/>
        <a:p>
          <a:endParaRPr lang="en-US"/>
        </a:p>
      </dgm:t>
    </dgm:pt>
    <dgm:pt modelId="{4F2C2888-11D5-4BC8-83E5-D0BF6299A6CD}" type="pres">
      <dgm:prSet presAssocID="{79A0A08E-E0F2-4BAF-936F-66AC61F8F5E3}" presName="invisiNode" presStyleLbl="node1" presStyleIdx="4" presStyleCnt="5"/>
      <dgm:spPr/>
    </dgm:pt>
    <dgm:pt modelId="{9249CF07-BA04-47C1-ABF2-8272C88055F1}" type="pres">
      <dgm:prSet presAssocID="{79A0A08E-E0F2-4BAF-936F-66AC61F8F5E3}" presName="imagNode" presStyleLbl="fgImgPlace1" presStyleIdx="4" presStyleCnt="5"/>
      <dgm:spPr/>
    </dgm:pt>
  </dgm:ptLst>
  <dgm:cxnLst>
    <dgm:cxn modelId="{7BD4E777-B143-415D-BEC2-48467D226095}" type="presOf" srcId="{54F3FF82-1BA2-42D7-9377-8117B7C3BD9F}" destId="{6D6954CA-2FC1-4D62-8503-26328863ED31}" srcOrd="1" destOrd="0" presId="urn:microsoft.com/office/officeart/2005/8/layout/hList7"/>
    <dgm:cxn modelId="{A749E729-F24F-47A7-9886-50DE8D59D31A}" type="presOf" srcId="{79A0A08E-E0F2-4BAF-936F-66AC61F8F5E3}" destId="{0D80A207-7A03-445F-A03B-9CF79B5BBB2A}" srcOrd="0" destOrd="0" presId="urn:microsoft.com/office/officeart/2005/8/layout/hList7"/>
    <dgm:cxn modelId="{D1806724-A79B-4240-BA0D-99461D9EEAB9}" srcId="{09DC1F62-BD6E-4F7F-AF95-FB2620E69EA7}" destId="{54F3FF82-1BA2-42D7-9377-8117B7C3BD9F}" srcOrd="0" destOrd="0" parTransId="{DB4F4011-A852-4DA6-A05B-9E5CC4F59537}" sibTransId="{75583571-CF4E-4ABC-9920-991F38C8B72F}"/>
    <dgm:cxn modelId="{0CAD2005-4D00-4006-8A36-5EBA8FFBADA5}" srcId="{09DC1F62-BD6E-4F7F-AF95-FB2620E69EA7}" destId="{321CAEE8-9EEC-40EE-A6C2-7348F69DEBDA}" srcOrd="2" destOrd="0" parTransId="{C20ED799-E1FC-4D82-A8FA-965D6C6D860D}" sibTransId="{5B4637DB-5C57-48B0-A42F-808BA19AFC6A}"/>
    <dgm:cxn modelId="{F464248F-493A-48E1-9777-AB891103C253}" type="presOf" srcId="{4498951C-401F-4840-AB46-25BA90105212}" destId="{26A85656-2E71-4DF0-896B-38C6DE2CB526}" srcOrd="0" destOrd="0" presId="urn:microsoft.com/office/officeart/2005/8/layout/hList7"/>
    <dgm:cxn modelId="{2C808F8A-F7CA-424E-A261-199634D4BED7}" type="presOf" srcId="{A3E39EDD-B05C-4183-BEC2-2AA516FB3A67}" destId="{59AFF62C-5C89-49A7-85F6-58866501DDA3}" srcOrd="0" destOrd="0" presId="urn:microsoft.com/office/officeart/2005/8/layout/hList7"/>
    <dgm:cxn modelId="{45DCAD2D-E320-4224-A249-65479DCD81FC}" type="presOf" srcId="{2393D911-8CB5-4D01-B9D3-DD614E24389C}" destId="{B7BEEAEE-205D-4E0A-9482-2160E9899E87}" srcOrd="0" destOrd="0" presId="urn:microsoft.com/office/officeart/2005/8/layout/hList7"/>
    <dgm:cxn modelId="{5FFBDD53-AF32-46B7-9BD6-F72CD4555769}" type="presOf" srcId="{09DC1F62-BD6E-4F7F-AF95-FB2620E69EA7}" destId="{A87B2E6D-2643-436F-9FAD-37F2A284F2C5}" srcOrd="0" destOrd="0" presId="urn:microsoft.com/office/officeart/2005/8/layout/hList7"/>
    <dgm:cxn modelId="{16671B0A-9495-4DB6-9E47-CB40DA4736B8}" type="presOf" srcId="{54F3FF82-1BA2-42D7-9377-8117B7C3BD9F}" destId="{DBBDF0A4-89ED-4B60-ADF0-EE5581B2F83D}" srcOrd="0" destOrd="0" presId="urn:microsoft.com/office/officeart/2005/8/layout/hList7"/>
    <dgm:cxn modelId="{82322E5C-7EBE-43CF-BDA3-2D221F8D5E0F}" srcId="{09DC1F62-BD6E-4F7F-AF95-FB2620E69EA7}" destId="{A3E39EDD-B05C-4183-BEC2-2AA516FB3A67}" srcOrd="1" destOrd="0" parTransId="{4906DD60-688B-4E97-88A0-0BDD6A22A433}" sibTransId="{4498951C-401F-4840-AB46-25BA90105212}"/>
    <dgm:cxn modelId="{E2EB00E4-5B33-476D-8AFE-6C53CEDE4774}" type="presOf" srcId="{79A0A08E-E0F2-4BAF-936F-66AC61F8F5E3}" destId="{F1B03F89-678C-45B0-8264-EDE0E74B6D97}" srcOrd="1" destOrd="0" presId="urn:microsoft.com/office/officeart/2005/8/layout/hList7"/>
    <dgm:cxn modelId="{F5A8BC5F-3D73-4820-8126-94FBB0798EA0}" srcId="{09DC1F62-BD6E-4F7F-AF95-FB2620E69EA7}" destId="{92C839EA-CB52-4FD1-A86D-B9B38265ED9B}" srcOrd="3" destOrd="0" parTransId="{5C5C7A36-AD19-4587-B4E7-4D53D6871A8B}" sibTransId="{2393D911-8CB5-4D01-B9D3-DD614E24389C}"/>
    <dgm:cxn modelId="{E8B77E15-4E21-4BF1-A81D-A2F316B99260}" srcId="{09DC1F62-BD6E-4F7F-AF95-FB2620E69EA7}" destId="{79A0A08E-E0F2-4BAF-936F-66AC61F8F5E3}" srcOrd="4" destOrd="0" parTransId="{3FA908AA-6134-452B-8194-3A4E31E604D5}" sibTransId="{282BB1BD-DA0A-46DF-9EBD-6DE6393ECBFA}"/>
    <dgm:cxn modelId="{B02F36A9-E7A0-4B82-B1D1-425DEE675F57}" type="presOf" srcId="{92C839EA-CB52-4FD1-A86D-B9B38265ED9B}" destId="{5AAA2B0F-206B-4E4B-A83C-2C406392DFA5}" srcOrd="1" destOrd="0" presId="urn:microsoft.com/office/officeart/2005/8/layout/hList7"/>
    <dgm:cxn modelId="{8DDF2854-E18B-43FD-8F85-DEC16556EBB3}" type="presOf" srcId="{321CAEE8-9EEC-40EE-A6C2-7348F69DEBDA}" destId="{3BBCD897-3E74-4A23-B423-CDC736EF1C66}" srcOrd="1" destOrd="0" presId="urn:microsoft.com/office/officeart/2005/8/layout/hList7"/>
    <dgm:cxn modelId="{D4EF7552-0631-4085-8AC5-115A7212E198}" type="presOf" srcId="{75583571-CF4E-4ABC-9920-991F38C8B72F}" destId="{D842A845-9D4C-4906-9BA5-B609E95547FF}" srcOrd="0" destOrd="0" presId="urn:microsoft.com/office/officeart/2005/8/layout/hList7"/>
    <dgm:cxn modelId="{C69D8D29-977A-43E3-AD0B-F3A16962A8CE}" type="presOf" srcId="{5B4637DB-5C57-48B0-A42F-808BA19AFC6A}" destId="{A2B581D0-0A1C-4934-861B-01ACFE3010E2}" srcOrd="0" destOrd="0" presId="urn:microsoft.com/office/officeart/2005/8/layout/hList7"/>
    <dgm:cxn modelId="{D8599933-3DE9-44C0-BD0D-CBA0918AEE9E}" type="presOf" srcId="{92C839EA-CB52-4FD1-A86D-B9B38265ED9B}" destId="{3AF250FA-013C-4D21-83EB-2C24E13AD8F7}" srcOrd="0" destOrd="0" presId="urn:microsoft.com/office/officeart/2005/8/layout/hList7"/>
    <dgm:cxn modelId="{C2DF8429-E6E4-45A2-B635-44FAB70AD769}" type="presOf" srcId="{321CAEE8-9EEC-40EE-A6C2-7348F69DEBDA}" destId="{E5770CD8-2289-4EA5-BCA6-D1DEA9374795}" srcOrd="0" destOrd="0" presId="urn:microsoft.com/office/officeart/2005/8/layout/hList7"/>
    <dgm:cxn modelId="{D874195A-3E9A-48BB-8645-0C536FB4333B}" type="presOf" srcId="{A3E39EDD-B05C-4183-BEC2-2AA516FB3A67}" destId="{BE6FED08-479D-4241-8B7F-2587D38648BC}" srcOrd="1" destOrd="0" presId="urn:microsoft.com/office/officeart/2005/8/layout/hList7"/>
    <dgm:cxn modelId="{788347B0-D2FC-475F-94A8-AF3EE41EEDF2}" type="presParOf" srcId="{A87B2E6D-2643-436F-9FAD-37F2A284F2C5}" destId="{4D7A1112-098A-41EB-B3F7-E96F5C2D0B15}" srcOrd="0" destOrd="0" presId="urn:microsoft.com/office/officeart/2005/8/layout/hList7"/>
    <dgm:cxn modelId="{9F491A5E-D618-4D4E-9177-545E34E1DA55}" type="presParOf" srcId="{A87B2E6D-2643-436F-9FAD-37F2A284F2C5}" destId="{4B978A0E-FDE1-4510-84DB-006ABBEE0229}" srcOrd="1" destOrd="0" presId="urn:microsoft.com/office/officeart/2005/8/layout/hList7"/>
    <dgm:cxn modelId="{A61A6994-521E-4DF2-A9A2-05E5D7272BA4}" type="presParOf" srcId="{4B978A0E-FDE1-4510-84DB-006ABBEE0229}" destId="{5A3212C0-9A83-4B53-8047-057C96F642AC}" srcOrd="0" destOrd="0" presId="urn:microsoft.com/office/officeart/2005/8/layout/hList7"/>
    <dgm:cxn modelId="{8FA68476-D001-4ED3-B099-350EDF8E59CD}" type="presParOf" srcId="{5A3212C0-9A83-4B53-8047-057C96F642AC}" destId="{DBBDF0A4-89ED-4B60-ADF0-EE5581B2F83D}" srcOrd="0" destOrd="0" presId="urn:microsoft.com/office/officeart/2005/8/layout/hList7"/>
    <dgm:cxn modelId="{9F6BB319-8F91-4833-8ED8-DECFCEE7B431}" type="presParOf" srcId="{5A3212C0-9A83-4B53-8047-057C96F642AC}" destId="{6D6954CA-2FC1-4D62-8503-26328863ED31}" srcOrd="1" destOrd="0" presId="urn:microsoft.com/office/officeart/2005/8/layout/hList7"/>
    <dgm:cxn modelId="{78E001E4-FD2D-47B0-91E1-72931EED59D8}" type="presParOf" srcId="{5A3212C0-9A83-4B53-8047-057C96F642AC}" destId="{5F7F58BD-389D-49C9-8564-DDE06124B6DF}" srcOrd="2" destOrd="0" presId="urn:microsoft.com/office/officeart/2005/8/layout/hList7"/>
    <dgm:cxn modelId="{DA79731B-9B42-4923-BE27-322FCBFE5AC0}" type="presParOf" srcId="{5A3212C0-9A83-4B53-8047-057C96F642AC}" destId="{136D4B75-528A-4101-A1E7-BC9EF5006FF6}" srcOrd="3" destOrd="0" presId="urn:microsoft.com/office/officeart/2005/8/layout/hList7"/>
    <dgm:cxn modelId="{51718EAA-3568-410D-A311-F1915977AA9A}" type="presParOf" srcId="{4B978A0E-FDE1-4510-84DB-006ABBEE0229}" destId="{D842A845-9D4C-4906-9BA5-B609E95547FF}" srcOrd="1" destOrd="0" presId="urn:microsoft.com/office/officeart/2005/8/layout/hList7"/>
    <dgm:cxn modelId="{D3AA5A22-4898-4D4E-B1EB-4EE88AFEE6E9}" type="presParOf" srcId="{4B978A0E-FDE1-4510-84DB-006ABBEE0229}" destId="{2DAA87F6-8D65-40E0-BCDD-8D323427AF23}" srcOrd="2" destOrd="0" presId="urn:microsoft.com/office/officeart/2005/8/layout/hList7"/>
    <dgm:cxn modelId="{6D80555C-B658-4E8C-A705-0E09C3F1B7A7}" type="presParOf" srcId="{2DAA87F6-8D65-40E0-BCDD-8D323427AF23}" destId="{59AFF62C-5C89-49A7-85F6-58866501DDA3}" srcOrd="0" destOrd="0" presId="urn:microsoft.com/office/officeart/2005/8/layout/hList7"/>
    <dgm:cxn modelId="{CD4FDBF0-BB68-41C3-AF59-3D7AD0EB024B}" type="presParOf" srcId="{2DAA87F6-8D65-40E0-BCDD-8D323427AF23}" destId="{BE6FED08-479D-4241-8B7F-2587D38648BC}" srcOrd="1" destOrd="0" presId="urn:microsoft.com/office/officeart/2005/8/layout/hList7"/>
    <dgm:cxn modelId="{0F2EA582-40CB-42C6-BBA5-F0DA6EE58E81}" type="presParOf" srcId="{2DAA87F6-8D65-40E0-BCDD-8D323427AF23}" destId="{2FF8AAA3-65C3-40C0-B06D-1CB5ECE58B3A}" srcOrd="2" destOrd="0" presId="urn:microsoft.com/office/officeart/2005/8/layout/hList7"/>
    <dgm:cxn modelId="{4BDDB5D6-67EE-40DB-8248-C2903180F7A6}" type="presParOf" srcId="{2DAA87F6-8D65-40E0-BCDD-8D323427AF23}" destId="{19409CE5-A21B-4295-84D1-ED5F4D72779D}" srcOrd="3" destOrd="0" presId="urn:microsoft.com/office/officeart/2005/8/layout/hList7"/>
    <dgm:cxn modelId="{8CED9EC6-035D-45C4-8A59-3F0BB4236780}" type="presParOf" srcId="{4B978A0E-FDE1-4510-84DB-006ABBEE0229}" destId="{26A85656-2E71-4DF0-896B-38C6DE2CB526}" srcOrd="3" destOrd="0" presId="urn:microsoft.com/office/officeart/2005/8/layout/hList7"/>
    <dgm:cxn modelId="{9CA6EF51-1D96-4F4A-990B-4FD4A6602B9D}" type="presParOf" srcId="{4B978A0E-FDE1-4510-84DB-006ABBEE0229}" destId="{042B2C06-79F2-4290-BA7D-152EA5EE361D}" srcOrd="4" destOrd="0" presId="urn:microsoft.com/office/officeart/2005/8/layout/hList7"/>
    <dgm:cxn modelId="{AB69016E-EDA6-4BD2-A2E5-C033D1403131}" type="presParOf" srcId="{042B2C06-79F2-4290-BA7D-152EA5EE361D}" destId="{E5770CD8-2289-4EA5-BCA6-D1DEA9374795}" srcOrd="0" destOrd="0" presId="urn:microsoft.com/office/officeart/2005/8/layout/hList7"/>
    <dgm:cxn modelId="{5773AB5B-D87B-499B-BB92-CF0F24E6D333}" type="presParOf" srcId="{042B2C06-79F2-4290-BA7D-152EA5EE361D}" destId="{3BBCD897-3E74-4A23-B423-CDC736EF1C66}" srcOrd="1" destOrd="0" presId="urn:microsoft.com/office/officeart/2005/8/layout/hList7"/>
    <dgm:cxn modelId="{4D1C5D9C-6A0F-43EE-AFA6-B6D9A100AA2A}" type="presParOf" srcId="{042B2C06-79F2-4290-BA7D-152EA5EE361D}" destId="{7FBE7FEA-7116-4984-8791-589A26AB8721}" srcOrd="2" destOrd="0" presId="urn:microsoft.com/office/officeart/2005/8/layout/hList7"/>
    <dgm:cxn modelId="{17953BB7-23F6-49DA-BE73-75D3D3450696}" type="presParOf" srcId="{042B2C06-79F2-4290-BA7D-152EA5EE361D}" destId="{DA077D2F-DF5F-49CD-886C-1A0FB7B176BA}" srcOrd="3" destOrd="0" presId="urn:microsoft.com/office/officeart/2005/8/layout/hList7"/>
    <dgm:cxn modelId="{59CBA5DA-25BB-4833-BA30-C231F7B0E682}" type="presParOf" srcId="{4B978A0E-FDE1-4510-84DB-006ABBEE0229}" destId="{A2B581D0-0A1C-4934-861B-01ACFE3010E2}" srcOrd="5" destOrd="0" presId="urn:microsoft.com/office/officeart/2005/8/layout/hList7"/>
    <dgm:cxn modelId="{4416872F-E4C8-493A-B190-05EB913B3FB0}" type="presParOf" srcId="{4B978A0E-FDE1-4510-84DB-006ABBEE0229}" destId="{D6532FF2-2061-439A-A166-E6613AEE4D45}" srcOrd="6" destOrd="0" presId="urn:microsoft.com/office/officeart/2005/8/layout/hList7"/>
    <dgm:cxn modelId="{FA005A9C-D174-4E1C-946A-964F0654D2F7}" type="presParOf" srcId="{D6532FF2-2061-439A-A166-E6613AEE4D45}" destId="{3AF250FA-013C-4D21-83EB-2C24E13AD8F7}" srcOrd="0" destOrd="0" presId="urn:microsoft.com/office/officeart/2005/8/layout/hList7"/>
    <dgm:cxn modelId="{0A7F9EBE-7BB0-404D-BBD2-7620FF2396AC}" type="presParOf" srcId="{D6532FF2-2061-439A-A166-E6613AEE4D45}" destId="{5AAA2B0F-206B-4E4B-A83C-2C406392DFA5}" srcOrd="1" destOrd="0" presId="urn:microsoft.com/office/officeart/2005/8/layout/hList7"/>
    <dgm:cxn modelId="{9806A67A-F4EC-43D7-AFBA-78F8FA79D9D5}" type="presParOf" srcId="{D6532FF2-2061-439A-A166-E6613AEE4D45}" destId="{C6D0680E-6A76-45AB-97BC-43CBBFD2FF57}" srcOrd="2" destOrd="0" presId="urn:microsoft.com/office/officeart/2005/8/layout/hList7"/>
    <dgm:cxn modelId="{B6864131-4C9F-402B-B7DA-29B195BACF9D}" type="presParOf" srcId="{D6532FF2-2061-439A-A166-E6613AEE4D45}" destId="{8192AB81-9921-4C16-B355-DA44CF767FFF}" srcOrd="3" destOrd="0" presId="urn:microsoft.com/office/officeart/2005/8/layout/hList7"/>
    <dgm:cxn modelId="{E79C2831-FAE5-496D-9052-804CA6B9CD33}" type="presParOf" srcId="{4B978A0E-FDE1-4510-84DB-006ABBEE0229}" destId="{B7BEEAEE-205D-4E0A-9482-2160E9899E87}" srcOrd="7" destOrd="0" presId="urn:microsoft.com/office/officeart/2005/8/layout/hList7"/>
    <dgm:cxn modelId="{8A39EE9E-0D68-4140-85F9-CC020CA7A8E3}" type="presParOf" srcId="{4B978A0E-FDE1-4510-84DB-006ABBEE0229}" destId="{F7A44CA0-A423-40A7-A901-FB35657B8270}" srcOrd="8" destOrd="0" presId="urn:microsoft.com/office/officeart/2005/8/layout/hList7"/>
    <dgm:cxn modelId="{19E3FED6-DF70-43A4-AAC1-28A35EEAD47E}" type="presParOf" srcId="{F7A44CA0-A423-40A7-A901-FB35657B8270}" destId="{0D80A207-7A03-445F-A03B-9CF79B5BBB2A}" srcOrd="0" destOrd="0" presId="urn:microsoft.com/office/officeart/2005/8/layout/hList7"/>
    <dgm:cxn modelId="{86A1E706-D145-4007-83DC-A0980D1D96D4}" type="presParOf" srcId="{F7A44CA0-A423-40A7-A901-FB35657B8270}" destId="{F1B03F89-678C-45B0-8264-EDE0E74B6D97}" srcOrd="1" destOrd="0" presId="urn:microsoft.com/office/officeart/2005/8/layout/hList7"/>
    <dgm:cxn modelId="{CAC1EF2B-E78C-4E14-9BD2-12A6D2EDD120}" type="presParOf" srcId="{F7A44CA0-A423-40A7-A901-FB35657B8270}" destId="{4F2C2888-11D5-4BC8-83E5-D0BF6299A6CD}" srcOrd="2" destOrd="0" presId="urn:microsoft.com/office/officeart/2005/8/layout/hList7"/>
    <dgm:cxn modelId="{2E669C09-5C4A-4FEB-8CB1-F764B6286C13}" type="presParOf" srcId="{F7A44CA0-A423-40A7-A901-FB35657B8270}" destId="{9249CF07-BA04-47C1-ABF2-8272C88055F1}"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43F5B9C-509E-428F-B522-1DDC218197DC}"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E3083973-E826-4AD5-9306-48507EC822AB}">
      <dgm:prSet/>
      <dgm:spPr/>
      <dgm:t>
        <a:bodyPr/>
        <a:lstStyle/>
        <a:p>
          <a:pPr rtl="0"/>
          <a:r>
            <a:rPr lang="en-US" dirty="0" smtClean="0"/>
            <a:t>The challenge of Civil Service capacity building is not just replacing those who have left, but </a:t>
          </a:r>
          <a:r>
            <a:rPr lang="en-US" b="1" i="1" dirty="0" smtClean="0"/>
            <a:t>enabling able people still employed by governments to make use of their skills more productively</a:t>
          </a:r>
          <a:r>
            <a:rPr lang="en-US" dirty="0" smtClean="0"/>
            <a:t>, and also bring those skills up to date (Stevens, 2005)</a:t>
          </a:r>
          <a:endParaRPr lang="en-US" dirty="0"/>
        </a:p>
      </dgm:t>
    </dgm:pt>
    <dgm:pt modelId="{C380D265-9316-49D3-BCA2-11345FB54FCE}" type="parTrans" cxnId="{769A32D4-B241-4BC3-B95E-48618C94F6AE}">
      <dgm:prSet/>
      <dgm:spPr/>
      <dgm:t>
        <a:bodyPr/>
        <a:lstStyle/>
        <a:p>
          <a:endParaRPr lang="en-US"/>
        </a:p>
      </dgm:t>
    </dgm:pt>
    <dgm:pt modelId="{FFB159F1-39DA-4229-B3CC-E44785890D14}" type="sibTrans" cxnId="{769A32D4-B241-4BC3-B95E-48618C94F6AE}">
      <dgm:prSet/>
      <dgm:spPr/>
      <dgm:t>
        <a:bodyPr/>
        <a:lstStyle/>
        <a:p>
          <a:endParaRPr lang="en-US"/>
        </a:p>
      </dgm:t>
    </dgm:pt>
    <dgm:pt modelId="{72398B17-A95D-470F-A0AF-C4C65CD7F023}" type="pres">
      <dgm:prSet presAssocID="{943F5B9C-509E-428F-B522-1DDC218197DC}" presName="linear" presStyleCnt="0">
        <dgm:presLayoutVars>
          <dgm:animLvl val="lvl"/>
          <dgm:resizeHandles val="exact"/>
        </dgm:presLayoutVars>
      </dgm:prSet>
      <dgm:spPr/>
      <dgm:t>
        <a:bodyPr/>
        <a:lstStyle/>
        <a:p>
          <a:endParaRPr lang="en-GB"/>
        </a:p>
      </dgm:t>
    </dgm:pt>
    <dgm:pt modelId="{561D3FB9-F4AC-40D8-8CB3-15D51A95B54E}" type="pres">
      <dgm:prSet presAssocID="{E3083973-E826-4AD5-9306-48507EC822AB}" presName="parentText" presStyleLbl="node1" presStyleIdx="0" presStyleCnt="1">
        <dgm:presLayoutVars>
          <dgm:chMax val="0"/>
          <dgm:bulletEnabled val="1"/>
        </dgm:presLayoutVars>
      </dgm:prSet>
      <dgm:spPr/>
      <dgm:t>
        <a:bodyPr/>
        <a:lstStyle/>
        <a:p>
          <a:endParaRPr lang="en-US"/>
        </a:p>
      </dgm:t>
    </dgm:pt>
  </dgm:ptLst>
  <dgm:cxnLst>
    <dgm:cxn modelId="{68D0EEA3-F962-4E18-823D-F1161449D785}" type="presOf" srcId="{943F5B9C-509E-428F-B522-1DDC218197DC}" destId="{72398B17-A95D-470F-A0AF-C4C65CD7F023}" srcOrd="0" destOrd="0" presId="urn:microsoft.com/office/officeart/2005/8/layout/vList2"/>
    <dgm:cxn modelId="{769A32D4-B241-4BC3-B95E-48618C94F6AE}" srcId="{943F5B9C-509E-428F-B522-1DDC218197DC}" destId="{E3083973-E826-4AD5-9306-48507EC822AB}" srcOrd="0" destOrd="0" parTransId="{C380D265-9316-49D3-BCA2-11345FB54FCE}" sibTransId="{FFB159F1-39DA-4229-B3CC-E44785890D14}"/>
    <dgm:cxn modelId="{A901A252-561E-4019-9F41-0E6DE2E0A2BB}" type="presOf" srcId="{E3083973-E826-4AD5-9306-48507EC822AB}" destId="{561D3FB9-F4AC-40D8-8CB3-15D51A95B54E}" srcOrd="0" destOrd="0" presId="urn:microsoft.com/office/officeart/2005/8/layout/vList2"/>
    <dgm:cxn modelId="{CECA05B3-FF91-4D43-8346-4E1E44AC454A}" type="presParOf" srcId="{72398B17-A95D-470F-A0AF-C4C65CD7F023}" destId="{561D3FB9-F4AC-40D8-8CB3-15D51A95B54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CF782A8-B5B2-4B3E-BAA4-B75B8D4AC3AC}"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329F69E6-142E-4518-9E1A-CF1218F7DA6D}">
      <dgm:prSet/>
      <dgm:spPr/>
      <dgm:t>
        <a:bodyPr/>
        <a:lstStyle/>
        <a:p>
          <a:pPr algn="ctr" rtl="0"/>
          <a:r>
            <a:rPr lang="en-US" dirty="0" smtClean="0">
              <a:latin typeface="Maiandra GD" panose="020E0502030308020204" pitchFamily="34" charset="0"/>
            </a:rPr>
            <a:t>‘The</a:t>
          </a:r>
          <a:r>
            <a:rPr lang="en-US" b="1" i="1" dirty="0" smtClean="0">
              <a:latin typeface="Maiandra GD" panose="020E0502030308020204" pitchFamily="34" charset="0"/>
            </a:rPr>
            <a:t> manager </a:t>
          </a:r>
          <a:r>
            <a:rPr lang="en-US" dirty="0" smtClean="0">
              <a:latin typeface="Maiandra GD" panose="020E0502030308020204" pitchFamily="34" charset="0"/>
            </a:rPr>
            <a:t>is the dynamic, life- giving element in every business. </a:t>
          </a:r>
          <a:r>
            <a:rPr lang="en-US" b="1" i="1" dirty="0" smtClean="0">
              <a:latin typeface="Maiandra GD" panose="020E0502030308020204" pitchFamily="34" charset="0"/>
            </a:rPr>
            <a:t>Without his leadership</a:t>
          </a:r>
          <a:r>
            <a:rPr lang="en-US" dirty="0" smtClean="0">
              <a:latin typeface="Maiandra GD" panose="020E0502030308020204" pitchFamily="34" charset="0"/>
            </a:rPr>
            <a:t>, </a:t>
          </a:r>
          <a:r>
            <a:rPr lang="en-US" b="1" i="1" dirty="0" smtClean="0">
              <a:latin typeface="Maiandra GD" panose="020E0502030308020204" pitchFamily="34" charset="0"/>
            </a:rPr>
            <a:t>the resources of production remain resources and never become production</a:t>
          </a:r>
          <a:r>
            <a:rPr lang="en-US" dirty="0" smtClean="0">
              <a:latin typeface="Maiandra GD" panose="020E0502030308020204" pitchFamily="34" charset="0"/>
            </a:rPr>
            <a:t>’</a:t>
          </a:r>
        </a:p>
        <a:p>
          <a:pPr algn="ctr" rtl="0"/>
          <a:r>
            <a:rPr lang="en-US" b="1" dirty="0" smtClean="0">
              <a:latin typeface="Maiandra GD" panose="020E0502030308020204" pitchFamily="34" charset="0"/>
            </a:rPr>
            <a:t>(</a:t>
          </a:r>
          <a:r>
            <a:rPr lang="en-US" b="1" dirty="0" err="1" smtClean="0">
              <a:latin typeface="Maiandra GD" panose="020E0502030308020204" pitchFamily="34" charset="0"/>
            </a:rPr>
            <a:t>Drucker</a:t>
          </a:r>
          <a:r>
            <a:rPr lang="en-US" b="1" dirty="0" smtClean="0">
              <a:latin typeface="Maiandra GD" panose="020E0502030308020204" pitchFamily="34" charset="0"/>
            </a:rPr>
            <a:t>, 1955)</a:t>
          </a:r>
          <a:endParaRPr lang="en-US" dirty="0">
            <a:latin typeface="Maiandra GD" panose="020E0502030308020204" pitchFamily="34" charset="0"/>
          </a:endParaRPr>
        </a:p>
      </dgm:t>
    </dgm:pt>
    <dgm:pt modelId="{AA9FA712-B1C8-4AF0-A94A-59EB3213E3FC}" type="parTrans" cxnId="{6B0FD7C1-84EC-4D22-9515-F140E76662F8}">
      <dgm:prSet/>
      <dgm:spPr/>
      <dgm:t>
        <a:bodyPr/>
        <a:lstStyle/>
        <a:p>
          <a:endParaRPr lang="en-US"/>
        </a:p>
      </dgm:t>
    </dgm:pt>
    <dgm:pt modelId="{CE73E7EC-3691-4DBE-9B87-DC57868CC510}" type="sibTrans" cxnId="{6B0FD7C1-84EC-4D22-9515-F140E76662F8}">
      <dgm:prSet/>
      <dgm:spPr/>
      <dgm:t>
        <a:bodyPr/>
        <a:lstStyle/>
        <a:p>
          <a:endParaRPr lang="en-US"/>
        </a:p>
      </dgm:t>
    </dgm:pt>
    <dgm:pt modelId="{65583E23-6721-47D2-A6FE-AB06BD4DF3BA}" type="pres">
      <dgm:prSet presAssocID="{5CF782A8-B5B2-4B3E-BAA4-B75B8D4AC3AC}" presName="linear" presStyleCnt="0">
        <dgm:presLayoutVars>
          <dgm:animLvl val="lvl"/>
          <dgm:resizeHandles val="exact"/>
        </dgm:presLayoutVars>
      </dgm:prSet>
      <dgm:spPr/>
      <dgm:t>
        <a:bodyPr/>
        <a:lstStyle/>
        <a:p>
          <a:endParaRPr lang="en-US"/>
        </a:p>
      </dgm:t>
    </dgm:pt>
    <dgm:pt modelId="{1354F36C-1B3F-4C91-A314-3D9BDCE9AD60}" type="pres">
      <dgm:prSet presAssocID="{329F69E6-142E-4518-9E1A-CF1218F7DA6D}" presName="parentText" presStyleLbl="node1" presStyleIdx="0" presStyleCnt="1">
        <dgm:presLayoutVars>
          <dgm:chMax val="0"/>
          <dgm:bulletEnabled val="1"/>
        </dgm:presLayoutVars>
      </dgm:prSet>
      <dgm:spPr/>
      <dgm:t>
        <a:bodyPr/>
        <a:lstStyle/>
        <a:p>
          <a:endParaRPr lang="en-US"/>
        </a:p>
      </dgm:t>
    </dgm:pt>
  </dgm:ptLst>
  <dgm:cxnLst>
    <dgm:cxn modelId="{6B0FD7C1-84EC-4D22-9515-F140E76662F8}" srcId="{5CF782A8-B5B2-4B3E-BAA4-B75B8D4AC3AC}" destId="{329F69E6-142E-4518-9E1A-CF1218F7DA6D}" srcOrd="0" destOrd="0" parTransId="{AA9FA712-B1C8-4AF0-A94A-59EB3213E3FC}" sibTransId="{CE73E7EC-3691-4DBE-9B87-DC57868CC510}"/>
    <dgm:cxn modelId="{C6A47B29-7B2F-422A-8A62-7D8428B33D4D}" type="presOf" srcId="{5CF782A8-B5B2-4B3E-BAA4-B75B8D4AC3AC}" destId="{65583E23-6721-47D2-A6FE-AB06BD4DF3BA}" srcOrd="0" destOrd="0" presId="urn:microsoft.com/office/officeart/2005/8/layout/vList2"/>
    <dgm:cxn modelId="{71A07870-E2D6-4CDE-B277-B91DE13BDEA1}" type="presOf" srcId="{329F69E6-142E-4518-9E1A-CF1218F7DA6D}" destId="{1354F36C-1B3F-4C91-A314-3D9BDCE9AD60}" srcOrd="0" destOrd="0" presId="urn:microsoft.com/office/officeart/2005/8/layout/vList2"/>
    <dgm:cxn modelId="{5FA2022D-42D5-439B-9ED0-CD73075F84F3}" type="presParOf" srcId="{65583E23-6721-47D2-A6FE-AB06BD4DF3BA}" destId="{1354F36C-1B3F-4C91-A314-3D9BDCE9AD6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D4A95C1-6A5B-4B9B-834F-FEF0100BB5C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BACAAF1C-DE2B-4664-8C44-45844137D9DE}">
      <dgm:prSet/>
      <dgm:spPr/>
      <dgm:t>
        <a:bodyPr/>
        <a:lstStyle/>
        <a:p>
          <a:pPr algn="ctr" rtl="0"/>
          <a:r>
            <a:rPr lang="en-US" dirty="0" smtClean="0">
              <a:latin typeface="Maiandra GD" panose="020E0502030308020204" pitchFamily="34" charset="0"/>
            </a:rPr>
            <a:t>“Our greatest asset is people…most managers know perfectly well that of all the resources, </a:t>
          </a:r>
          <a:r>
            <a:rPr lang="en-US" b="1" dirty="0" smtClean="0">
              <a:latin typeface="Maiandra GD" panose="020E0502030308020204" pitchFamily="34" charset="0"/>
            </a:rPr>
            <a:t>people are the least utilized</a:t>
          </a:r>
          <a:r>
            <a:rPr lang="en-US" dirty="0" smtClean="0">
              <a:latin typeface="Maiandra GD" panose="020E0502030308020204" pitchFamily="34" charset="0"/>
            </a:rPr>
            <a:t> and </a:t>
          </a:r>
          <a:r>
            <a:rPr lang="en-US" b="1" dirty="0" smtClean="0">
              <a:latin typeface="Maiandra GD" panose="020E0502030308020204" pitchFamily="34" charset="0"/>
            </a:rPr>
            <a:t>little of the human potential of any organisation is tapped and put to work</a:t>
          </a:r>
          <a:r>
            <a:rPr lang="en-US" dirty="0" smtClean="0">
              <a:latin typeface="Maiandra GD" panose="020E0502030308020204" pitchFamily="34" charset="0"/>
            </a:rPr>
            <a:t>… the manager must treat the people with whom he works as a resource to himself.</a:t>
          </a:r>
          <a:r>
            <a:rPr lang="en-US" b="1" dirty="0" smtClean="0">
              <a:latin typeface="Maiandra GD" panose="020E0502030308020204" pitchFamily="34" charset="0"/>
            </a:rPr>
            <a:t> He has to look to them for guidance</a:t>
          </a:r>
          <a:r>
            <a:rPr lang="en-US" dirty="0" smtClean="0">
              <a:latin typeface="Maiandra GD" panose="020E0502030308020204" pitchFamily="34" charset="0"/>
            </a:rPr>
            <a:t> regarding his own job”</a:t>
          </a:r>
        </a:p>
        <a:p>
          <a:pPr algn="ctr" rtl="0"/>
          <a:r>
            <a:rPr lang="en-US" b="1" dirty="0" smtClean="0">
              <a:latin typeface="Maiandra GD" panose="020E0502030308020204" pitchFamily="34" charset="0"/>
            </a:rPr>
            <a:t>(Peter </a:t>
          </a:r>
          <a:r>
            <a:rPr lang="en-US" b="1" dirty="0" err="1" smtClean="0">
              <a:latin typeface="Maiandra GD" panose="020E0502030308020204" pitchFamily="34" charset="0"/>
            </a:rPr>
            <a:t>F.Drucker</a:t>
          </a:r>
          <a:r>
            <a:rPr lang="en-US" b="1" dirty="0" smtClean="0">
              <a:latin typeface="Maiandra GD" panose="020E0502030308020204" pitchFamily="34" charset="0"/>
            </a:rPr>
            <a:t>)</a:t>
          </a:r>
          <a:endParaRPr lang="en-US" dirty="0">
            <a:latin typeface="Maiandra GD" panose="020E0502030308020204" pitchFamily="34" charset="0"/>
          </a:endParaRPr>
        </a:p>
      </dgm:t>
    </dgm:pt>
    <dgm:pt modelId="{EB3CA1C7-4530-48FB-A991-DCC26AA41F33}" type="parTrans" cxnId="{FD4C89B4-96D8-48C7-943C-0DFC79939747}">
      <dgm:prSet/>
      <dgm:spPr/>
      <dgm:t>
        <a:bodyPr/>
        <a:lstStyle/>
        <a:p>
          <a:endParaRPr lang="en-US"/>
        </a:p>
      </dgm:t>
    </dgm:pt>
    <dgm:pt modelId="{3B3539B8-73BD-4501-A6DE-8642D77D4A22}" type="sibTrans" cxnId="{FD4C89B4-96D8-48C7-943C-0DFC79939747}">
      <dgm:prSet/>
      <dgm:spPr/>
      <dgm:t>
        <a:bodyPr/>
        <a:lstStyle/>
        <a:p>
          <a:endParaRPr lang="en-US"/>
        </a:p>
      </dgm:t>
    </dgm:pt>
    <dgm:pt modelId="{72D2D7F4-2FB0-49A0-8DEC-6B4F73BB78E9}" type="pres">
      <dgm:prSet presAssocID="{6D4A95C1-6A5B-4B9B-834F-FEF0100BB5CD}" presName="linear" presStyleCnt="0">
        <dgm:presLayoutVars>
          <dgm:animLvl val="lvl"/>
          <dgm:resizeHandles val="exact"/>
        </dgm:presLayoutVars>
      </dgm:prSet>
      <dgm:spPr/>
      <dgm:t>
        <a:bodyPr/>
        <a:lstStyle/>
        <a:p>
          <a:endParaRPr lang="en-US"/>
        </a:p>
      </dgm:t>
    </dgm:pt>
    <dgm:pt modelId="{B44C3DB8-856B-4D02-A516-B7ACBC1A702F}" type="pres">
      <dgm:prSet presAssocID="{BACAAF1C-DE2B-4664-8C44-45844137D9DE}" presName="parentText" presStyleLbl="node1" presStyleIdx="0" presStyleCnt="1">
        <dgm:presLayoutVars>
          <dgm:chMax val="0"/>
          <dgm:bulletEnabled val="1"/>
        </dgm:presLayoutVars>
      </dgm:prSet>
      <dgm:spPr/>
      <dgm:t>
        <a:bodyPr/>
        <a:lstStyle/>
        <a:p>
          <a:endParaRPr lang="en-US"/>
        </a:p>
      </dgm:t>
    </dgm:pt>
  </dgm:ptLst>
  <dgm:cxnLst>
    <dgm:cxn modelId="{2B85EDB6-6AA7-48FF-97E5-E8B6F39FF0BE}" type="presOf" srcId="{BACAAF1C-DE2B-4664-8C44-45844137D9DE}" destId="{B44C3DB8-856B-4D02-A516-B7ACBC1A702F}" srcOrd="0" destOrd="0" presId="urn:microsoft.com/office/officeart/2005/8/layout/vList2"/>
    <dgm:cxn modelId="{A2814BCA-70ED-4A88-AD8A-0EE7A3FF32DE}" type="presOf" srcId="{6D4A95C1-6A5B-4B9B-834F-FEF0100BB5CD}" destId="{72D2D7F4-2FB0-49A0-8DEC-6B4F73BB78E9}" srcOrd="0" destOrd="0" presId="urn:microsoft.com/office/officeart/2005/8/layout/vList2"/>
    <dgm:cxn modelId="{FD4C89B4-96D8-48C7-943C-0DFC79939747}" srcId="{6D4A95C1-6A5B-4B9B-834F-FEF0100BB5CD}" destId="{BACAAF1C-DE2B-4664-8C44-45844137D9DE}" srcOrd="0" destOrd="0" parTransId="{EB3CA1C7-4530-48FB-A991-DCC26AA41F33}" sibTransId="{3B3539B8-73BD-4501-A6DE-8642D77D4A22}"/>
    <dgm:cxn modelId="{0F5F79CF-E74B-4B00-8375-E78902F122C7}" type="presParOf" srcId="{72D2D7F4-2FB0-49A0-8DEC-6B4F73BB78E9}" destId="{B44C3DB8-856B-4D02-A516-B7ACBC1A702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52D8580-DCCC-48B8-8B05-CE8DA9B19B61}"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64C1EAEA-2D23-4680-839F-5D28FD213B37}">
      <dgm:prSet custT="1"/>
      <dgm:spPr/>
      <dgm:t>
        <a:bodyPr/>
        <a:lstStyle/>
        <a:p>
          <a:pPr algn="ctr" rtl="0"/>
          <a:r>
            <a:rPr lang="en-US" sz="3600" dirty="0" smtClean="0">
              <a:latin typeface="Maiandra GD" panose="020E0502030308020204" pitchFamily="34" charset="0"/>
            </a:rPr>
            <a:t>‘If no change is necessary, frankly, Management might be better’- or, at least, enough – but ‘where change is necessary Management will be found lacking, and the need for Leadership will be paramount’</a:t>
          </a:r>
          <a:r>
            <a:rPr lang="en-US" sz="3600" b="1" dirty="0" smtClean="0">
              <a:latin typeface="Maiandra GD" panose="020E0502030308020204" pitchFamily="34" charset="0"/>
            </a:rPr>
            <a:t>  </a:t>
          </a:r>
        </a:p>
        <a:p>
          <a:pPr algn="ctr" rtl="0"/>
          <a:r>
            <a:rPr lang="en-US" sz="3600" b="1" dirty="0" smtClean="0">
              <a:latin typeface="Maiandra GD" panose="020E0502030308020204" pitchFamily="34" charset="0"/>
            </a:rPr>
            <a:t>(</a:t>
          </a:r>
          <a:r>
            <a:rPr lang="en-US" sz="3600" b="1" dirty="0" err="1" smtClean="0">
              <a:latin typeface="Maiandra GD" panose="020E0502030308020204" pitchFamily="34" charset="0"/>
            </a:rPr>
            <a:t>Weightman</a:t>
          </a:r>
          <a:r>
            <a:rPr lang="en-US" sz="3600" b="1" dirty="0" smtClean="0">
              <a:latin typeface="Maiandra GD" panose="020E0502030308020204" pitchFamily="34" charset="0"/>
            </a:rPr>
            <a:t>, 2004)</a:t>
          </a:r>
        </a:p>
      </dgm:t>
    </dgm:pt>
    <dgm:pt modelId="{D2B57EB2-722F-4EDB-BE13-2B0441491728}" type="parTrans" cxnId="{37A16EE2-F210-4988-AD58-5357F97B2668}">
      <dgm:prSet/>
      <dgm:spPr/>
      <dgm:t>
        <a:bodyPr/>
        <a:lstStyle/>
        <a:p>
          <a:endParaRPr lang="en-US"/>
        </a:p>
      </dgm:t>
    </dgm:pt>
    <dgm:pt modelId="{75162924-ADA3-4873-ADC7-147933E6DF24}" type="sibTrans" cxnId="{37A16EE2-F210-4988-AD58-5357F97B2668}">
      <dgm:prSet/>
      <dgm:spPr/>
      <dgm:t>
        <a:bodyPr/>
        <a:lstStyle/>
        <a:p>
          <a:endParaRPr lang="en-US"/>
        </a:p>
      </dgm:t>
    </dgm:pt>
    <dgm:pt modelId="{41E48DB8-885D-4233-8EF7-0BD64E529AF4}" type="pres">
      <dgm:prSet presAssocID="{352D8580-DCCC-48B8-8B05-CE8DA9B19B61}" presName="linear" presStyleCnt="0">
        <dgm:presLayoutVars>
          <dgm:animLvl val="lvl"/>
          <dgm:resizeHandles val="exact"/>
        </dgm:presLayoutVars>
      </dgm:prSet>
      <dgm:spPr/>
      <dgm:t>
        <a:bodyPr/>
        <a:lstStyle/>
        <a:p>
          <a:endParaRPr lang="en-US"/>
        </a:p>
      </dgm:t>
    </dgm:pt>
    <dgm:pt modelId="{5D2D0E9D-2C62-4EBA-817F-5391A544B28D}" type="pres">
      <dgm:prSet presAssocID="{64C1EAEA-2D23-4680-839F-5D28FD213B37}" presName="parentText" presStyleLbl="node1" presStyleIdx="0" presStyleCnt="1">
        <dgm:presLayoutVars>
          <dgm:chMax val="0"/>
          <dgm:bulletEnabled val="1"/>
        </dgm:presLayoutVars>
      </dgm:prSet>
      <dgm:spPr/>
      <dgm:t>
        <a:bodyPr/>
        <a:lstStyle/>
        <a:p>
          <a:endParaRPr lang="en-US"/>
        </a:p>
      </dgm:t>
    </dgm:pt>
  </dgm:ptLst>
  <dgm:cxnLst>
    <dgm:cxn modelId="{37A16EE2-F210-4988-AD58-5357F97B2668}" srcId="{352D8580-DCCC-48B8-8B05-CE8DA9B19B61}" destId="{64C1EAEA-2D23-4680-839F-5D28FD213B37}" srcOrd="0" destOrd="0" parTransId="{D2B57EB2-722F-4EDB-BE13-2B0441491728}" sibTransId="{75162924-ADA3-4873-ADC7-147933E6DF24}"/>
    <dgm:cxn modelId="{BE4FD2E5-778A-4867-A0BB-9F23D469E5EC}" type="presOf" srcId="{352D8580-DCCC-48B8-8B05-CE8DA9B19B61}" destId="{41E48DB8-885D-4233-8EF7-0BD64E529AF4}" srcOrd="0" destOrd="0" presId="urn:microsoft.com/office/officeart/2005/8/layout/vList2"/>
    <dgm:cxn modelId="{D1E69ABE-650E-465E-A355-23BB194B84A0}" type="presOf" srcId="{64C1EAEA-2D23-4680-839F-5D28FD213B37}" destId="{5D2D0E9D-2C62-4EBA-817F-5391A544B28D}" srcOrd="0" destOrd="0" presId="urn:microsoft.com/office/officeart/2005/8/layout/vList2"/>
    <dgm:cxn modelId="{9046277A-962F-4A5F-A41E-36681557A9CF}" type="presParOf" srcId="{41E48DB8-885D-4233-8EF7-0BD64E529AF4}" destId="{5D2D0E9D-2C62-4EBA-817F-5391A544B28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B2D8CD3-738A-4923-A54C-789981937793}"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2598CF6F-2E70-4020-A230-F5E74A619F08}">
      <dgm:prSet custT="1"/>
      <dgm:spPr/>
      <dgm:t>
        <a:bodyPr/>
        <a:lstStyle/>
        <a:p>
          <a:pPr algn="ctr" rtl="0"/>
          <a:r>
            <a:rPr lang="en-ZA" sz="4400" dirty="0" smtClean="0">
              <a:latin typeface="Maiandra GD" panose="020E0502030308020204" pitchFamily="34" charset="0"/>
            </a:rPr>
            <a:t>……create value</a:t>
          </a:r>
          <a:endParaRPr lang="en-US" sz="4400" dirty="0">
            <a:latin typeface="Maiandra GD" panose="020E0502030308020204" pitchFamily="34" charset="0"/>
          </a:endParaRPr>
        </a:p>
      </dgm:t>
    </dgm:pt>
    <dgm:pt modelId="{235989EC-ED97-47EC-8E2C-339EE5937B00}" type="parTrans" cxnId="{B4FE863B-147C-473A-AD68-FEB6D7FB79E0}">
      <dgm:prSet/>
      <dgm:spPr/>
      <dgm:t>
        <a:bodyPr/>
        <a:lstStyle/>
        <a:p>
          <a:endParaRPr lang="en-US"/>
        </a:p>
      </dgm:t>
    </dgm:pt>
    <dgm:pt modelId="{B782A5F6-FEBA-4059-BA28-055C1AE4FEB8}" type="sibTrans" cxnId="{B4FE863B-147C-473A-AD68-FEB6D7FB79E0}">
      <dgm:prSet/>
      <dgm:spPr/>
      <dgm:t>
        <a:bodyPr/>
        <a:lstStyle/>
        <a:p>
          <a:endParaRPr lang="en-US"/>
        </a:p>
      </dgm:t>
    </dgm:pt>
    <dgm:pt modelId="{0AA3367E-0826-4A21-A07C-7E80B1EEF377}" type="pres">
      <dgm:prSet presAssocID="{7B2D8CD3-738A-4923-A54C-789981937793}" presName="linear" presStyleCnt="0">
        <dgm:presLayoutVars>
          <dgm:animLvl val="lvl"/>
          <dgm:resizeHandles val="exact"/>
        </dgm:presLayoutVars>
      </dgm:prSet>
      <dgm:spPr/>
      <dgm:t>
        <a:bodyPr/>
        <a:lstStyle/>
        <a:p>
          <a:endParaRPr lang="en-US"/>
        </a:p>
      </dgm:t>
    </dgm:pt>
    <dgm:pt modelId="{8F3F9B01-E95B-46BE-BA6B-99AD0639DFCF}" type="pres">
      <dgm:prSet presAssocID="{2598CF6F-2E70-4020-A230-F5E74A619F08}" presName="parentText" presStyleLbl="node1" presStyleIdx="0" presStyleCnt="1">
        <dgm:presLayoutVars>
          <dgm:chMax val="0"/>
          <dgm:bulletEnabled val="1"/>
        </dgm:presLayoutVars>
      </dgm:prSet>
      <dgm:spPr/>
      <dgm:t>
        <a:bodyPr/>
        <a:lstStyle/>
        <a:p>
          <a:endParaRPr lang="en-US"/>
        </a:p>
      </dgm:t>
    </dgm:pt>
  </dgm:ptLst>
  <dgm:cxnLst>
    <dgm:cxn modelId="{B4FE863B-147C-473A-AD68-FEB6D7FB79E0}" srcId="{7B2D8CD3-738A-4923-A54C-789981937793}" destId="{2598CF6F-2E70-4020-A230-F5E74A619F08}" srcOrd="0" destOrd="0" parTransId="{235989EC-ED97-47EC-8E2C-339EE5937B00}" sibTransId="{B782A5F6-FEBA-4059-BA28-055C1AE4FEB8}"/>
    <dgm:cxn modelId="{B138BBA9-F8C9-4F0E-BF4A-EDBD3FB44885}" type="presOf" srcId="{2598CF6F-2E70-4020-A230-F5E74A619F08}" destId="{8F3F9B01-E95B-46BE-BA6B-99AD0639DFCF}" srcOrd="0" destOrd="0" presId="urn:microsoft.com/office/officeart/2005/8/layout/vList2"/>
    <dgm:cxn modelId="{192FAEFC-126E-4D0F-A69B-15D49E25434D}" type="presOf" srcId="{7B2D8CD3-738A-4923-A54C-789981937793}" destId="{0AA3367E-0826-4A21-A07C-7E80B1EEF377}" srcOrd="0" destOrd="0" presId="urn:microsoft.com/office/officeart/2005/8/layout/vList2"/>
    <dgm:cxn modelId="{3969D613-1B47-4FA8-8D3A-CBD07AD7BFF8}" type="presParOf" srcId="{0AA3367E-0826-4A21-A07C-7E80B1EEF377}" destId="{8F3F9B01-E95B-46BE-BA6B-99AD0639DFCF}"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460637A-DBAF-4090-95C8-577C9729E298}"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C04B8436-AEA0-45C2-B9D5-42BCEC11A9D8}">
      <dgm:prSet/>
      <dgm:spPr/>
      <dgm:t>
        <a:bodyPr/>
        <a:lstStyle/>
        <a:p>
          <a:pPr algn="ctr" rtl="0"/>
          <a:r>
            <a:rPr lang="en-US" dirty="0" smtClean="0">
              <a:latin typeface="Maiandra GD" panose="020E0502030308020204" pitchFamily="34" charset="0"/>
            </a:rPr>
            <a:t>“</a:t>
          </a:r>
          <a:r>
            <a:rPr lang="en-US" i="1" dirty="0" smtClean="0">
              <a:latin typeface="Maiandra GD" panose="020E0502030308020204" pitchFamily="34" charset="0"/>
            </a:rPr>
            <a:t>Fundamentally, man is the key to all the problems, not money. Funds are valuable only when used </a:t>
          </a:r>
          <a:r>
            <a:rPr lang="en-US" b="1" i="1" dirty="0" smtClean="0">
              <a:latin typeface="Maiandra GD" panose="020E0502030308020204" pitchFamily="34" charset="0"/>
            </a:rPr>
            <a:t>by trained, experienced and devoted men and women.</a:t>
          </a:r>
          <a:r>
            <a:rPr lang="en-US" i="1" dirty="0" smtClean="0">
              <a:latin typeface="Maiandra GD" panose="020E0502030308020204" pitchFamily="34" charset="0"/>
            </a:rPr>
            <a:t> Such people, on other hand, </a:t>
          </a:r>
          <a:r>
            <a:rPr lang="en-US" b="1" i="1" dirty="0" smtClean="0">
              <a:latin typeface="Maiandra GD" panose="020E0502030308020204" pitchFamily="34" charset="0"/>
            </a:rPr>
            <a:t>can work miracles even with small resources and draw wealth out of a barren land</a:t>
          </a:r>
          <a:r>
            <a:rPr lang="en-US" dirty="0" smtClean="0">
              <a:latin typeface="Maiandra GD" panose="020E0502030308020204" pitchFamily="34" charset="0"/>
            </a:rPr>
            <a:t>’. </a:t>
          </a:r>
        </a:p>
        <a:p>
          <a:pPr algn="ctr" rtl="0"/>
          <a:r>
            <a:rPr lang="en-US" dirty="0" smtClean="0">
              <a:latin typeface="Maiandra GD" panose="020E0502030308020204" pitchFamily="34" charset="0"/>
            </a:rPr>
            <a:t>General Secretary to the United Nations (1953-1963), Dag Hammarskjold.</a:t>
          </a:r>
          <a:endParaRPr lang="en-US" dirty="0">
            <a:latin typeface="Maiandra GD" panose="020E0502030308020204" pitchFamily="34" charset="0"/>
          </a:endParaRPr>
        </a:p>
      </dgm:t>
    </dgm:pt>
    <dgm:pt modelId="{F7F04AD1-C9E0-4258-B4F8-8571F81F910F}" type="parTrans" cxnId="{FBBA639A-3000-4E12-AD47-86F7EFAEDB3D}">
      <dgm:prSet/>
      <dgm:spPr/>
      <dgm:t>
        <a:bodyPr/>
        <a:lstStyle/>
        <a:p>
          <a:endParaRPr lang="en-US"/>
        </a:p>
      </dgm:t>
    </dgm:pt>
    <dgm:pt modelId="{369F0029-1E50-405A-89B5-6E2CADA160B8}" type="sibTrans" cxnId="{FBBA639A-3000-4E12-AD47-86F7EFAEDB3D}">
      <dgm:prSet/>
      <dgm:spPr/>
      <dgm:t>
        <a:bodyPr/>
        <a:lstStyle/>
        <a:p>
          <a:endParaRPr lang="en-US"/>
        </a:p>
      </dgm:t>
    </dgm:pt>
    <dgm:pt modelId="{51419C71-1140-4044-BA26-A244D63A2E4A}" type="pres">
      <dgm:prSet presAssocID="{7460637A-DBAF-4090-95C8-577C9729E298}" presName="linear" presStyleCnt="0">
        <dgm:presLayoutVars>
          <dgm:animLvl val="lvl"/>
          <dgm:resizeHandles val="exact"/>
        </dgm:presLayoutVars>
      </dgm:prSet>
      <dgm:spPr/>
      <dgm:t>
        <a:bodyPr/>
        <a:lstStyle/>
        <a:p>
          <a:endParaRPr lang="en-US"/>
        </a:p>
      </dgm:t>
    </dgm:pt>
    <dgm:pt modelId="{49B02C3E-EE1F-4ADD-8958-016F8E40DBFE}" type="pres">
      <dgm:prSet presAssocID="{C04B8436-AEA0-45C2-B9D5-42BCEC11A9D8}" presName="parentText" presStyleLbl="node1" presStyleIdx="0" presStyleCnt="1">
        <dgm:presLayoutVars>
          <dgm:chMax val="0"/>
          <dgm:bulletEnabled val="1"/>
        </dgm:presLayoutVars>
      </dgm:prSet>
      <dgm:spPr/>
      <dgm:t>
        <a:bodyPr/>
        <a:lstStyle/>
        <a:p>
          <a:endParaRPr lang="en-US"/>
        </a:p>
      </dgm:t>
    </dgm:pt>
  </dgm:ptLst>
  <dgm:cxnLst>
    <dgm:cxn modelId="{2ED26F1C-575E-4D3C-9612-1E72AE247CB2}" type="presOf" srcId="{7460637A-DBAF-4090-95C8-577C9729E298}" destId="{51419C71-1140-4044-BA26-A244D63A2E4A}" srcOrd="0" destOrd="0" presId="urn:microsoft.com/office/officeart/2005/8/layout/vList2"/>
    <dgm:cxn modelId="{FBBA639A-3000-4E12-AD47-86F7EFAEDB3D}" srcId="{7460637A-DBAF-4090-95C8-577C9729E298}" destId="{C04B8436-AEA0-45C2-B9D5-42BCEC11A9D8}" srcOrd="0" destOrd="0" parTransId="{F7F04AD1-C9E0-4258-B4F8-8571F81F910F}" sibTransId="{369F0029-1E50-405A-89B5-6E2CADA160B8}"/>
    <dgm:cxn modelId="{27B11F8A-B017-4DD5-B222-DA5A885207B8}" type="presOf" srcId="{C04B8436-AEA0-45C2-B9D5-42BCEC11A9D8}" destId="{49B02C3E-EE1F-4ADD-8958-016F8E40DBFE}" srcOrd="0" destOrd="0" presId="urn:microsoft.com/office/officeart/2005/8/layout/vList2"/>
    <dgm:cxn modelId="{36C31756-64CE-4063-9114-DA8C14B45B04}" type="presParOf" srcId="{51419C71-1140-4044-BA26-A244D63A2E4A}" destId="{49B02C3E-EE1F-4ADD-8958-016F8E40DBF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FCDDAC4-06CD-4835-A9F6-482713C46505}"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A155228C-5300-4B7E-9829-EA6E463E19E6}">
      <dgm:prSet custT="1"/>
      <dgm:spPr/>
      <dgm:t>
        <a:bodyPr/>
        <a:lstStyle/>
        <a:p>
          <a:pPr algn="ctr" rtl="0"/>
          <a:r>
            <a:rPr lang="en-US" sz="2800" dirty="0" smtClean="0">
              <a:latin typeface="Maiandra GD" panose="020E0502030308020204" pitchFamily="34" charset="0"/>
            </a:rPr>
            <a:t>“</a:t>
          </a:r>
          <a:r>
            <a:rPr lang="en-US" sz="2800" dirty="0" err="1" smtClean="0">
              <a:latin typeface="Maiandra GD" panose="020E0502030308020204" pitchFamily="34" charset="0"/>
            </a:rPr>
            <a:t>Organisations</a:t>
          </a:r>
          <a:r>
            <a:rPr lang="en-US" sz="2800" dirty="0" smtClean="0">
              <a:latin typeface="Maiandra GD" panose="020E0502030308020204" pitchFamily="34" charset="0"/>
            </a:rPr>
            <a:t> die because their managers focus on the economic activity of producing goods and services and they forget that their </a:t>
          </a:r>
          <a:r>
            <a:rPr lang="en-US" sz="2800" dirty="0" err="1" smtClean="0">
              <a:latin typeface="Maiandra GD" panose="020E0502030308020204" pitchFamily="34" charset="0"/>
            </a:rPr>
            <a:t>organisation’s</a:t>
          </a:r>
          <a:r>
            <a:rPr lang="en-US" sz="2800" dirty="0" smtClean="0">
              <a:latin typeface="Maiandra GD" panose="020E0502030308020204" pitchFamily="34" charset="0"/>
            </a:rPr>
            <a:t> true nature is that of a community of humans”  </a:t>
          </a:r>
        </a:p>
        <a:p>
          <a:pPr algn="l" rtl="0"/>
          <a:r>
            <a:rPr lang="en-US" sz="2700" dirty="0" smtClean="0">
              <a:latin typeface="Maiandra GD" panose="020E0502030308020204" pitchFamily="34" charset="0"/>
            </a:rPr>
            <a:t>(</a:t>
          </a:r>
          <a:r>
            <a:rPr lang="en-US" sz="2700" dirty="0" err="1" smtClean="0">
              <a:latin typeface="Maiandra GD" panose="020E0502030308020204" pitchFamily="34" charset="0"/>
            </a:rPr>
            <a:t>Arie</a:t>
          </a:r>
          <a:r>
            <a:rPr lang="en-US" sz="2700" dirty="0" smtClean="0">
              <a:latin typeface="Maiandra GD" panose="020E0502030308020204" pitchFamily="34" charset="0"/>
            </a:rPr>
            <a:t> De </a:t>
          </a:r>
          <a:r>
            <a:rPr lang="en-US" sz="2700" dirty="0" err="1" smtClean="0">
              <a:latin typeface="Maiandra GD" panose="020E0502030308020204" pitchFamily="34" charset="0"/>
            </a:rPr>
            <a:t>Geus</a:t>
          </a:r>
          <a:r>
            <a:rPr lang="en-US" sz="2700" dirty="0" smtClean="0">
              <a:latin typeface="Maiandra GD" panose="020E0502030308020204" pitchFamily="34" charset="0"/>
            </a:rPr>
            <a:t>, The Living Company). </a:t>
          </a:r>
          <a:endParaRPr lang="en-US" sz="2700" dirty="0">
            <a:latin typeface="Maiandra GD" panose="020E0502030308020204" pitchFamily="34" charset="0"/>
          </a:endParaRPr>
        </a:p>
      </dgm:t>
    </dgm:pt>
    <dgm:pt modelId="{6F5818BD-A881-41DA-9B11-59B87FA23673}" type="parTrans" cxnId="{F6E48312-C4B9-4B63-A63F-DA0D0DA14911}">
      <dgm:prSet/>
      <dgm:spPr/>
      <dgm:t>
        <a:bodyPr/>
        <a:lstStyle/>
        <a:p>
          <a:endParaRPr lang="en-US"/>
        </a:p>
      </dgm:t>
    </dgm:pt>
    <dgm:pt modelId="{F9AC620B-F0BE-4EAF-B44F-B301374840A2}" type="sibTrans" cxnId="{F6E48312-C4B9-4B63-A63F-DA0D0DA14911}">
      <dgm:prSet/>
      <dgm:spPr/>
      <dgm:t>
        <a:bodyPr/>
        <a:lstStyle/>
        <a:p>
          <a:endParaRPr lang="en-US"/>
        </a:p>
      </dgm:t>
    </dgm:pt>
    <dgm:pt modelId="{7C2A919C-C1D1-447B-AF57-10A9801351C2}" type="pres">
      <dgm:prSet presAssocID="{7FCDDAC4-06CD-4835-A9F6-482713C46505}" presName="linear" presStyleCnt="0">
        <dgm:presLayoutVars>
          <dgm:animLvl val="lvl"/>
          <dgm:resizeHandles val="exact"/>
        </dgm:presLayoutVars>
      </dgm:prSet>
      <dgm:spPr/>
      <dgm:t>
        <a:bodyPr/>
        <a:lstStyle/>
        <a:p>
          <a:endParaRPr lang="en-US"/>
        </a:p>
      </dgm:t>
    </dgm:pt>
    <dgm:pt modelId="{9AB7B996-B019-4763-9184-8A5FD4167861}" type="pres">
      <dgm:prSet presAssocID="{A155228C-5300-4B7E-9829-EA6E463E19E6}" presName="parentText" presStyleLbl="node1" presStyleIdx="0" presStyleCnt="1">
        <dgm:presLayoutVars>
          <dgm:chMax val="0"/>
          <dgm:bulletEnabled val="1"/>
        </dgm:presLayoutVars>
      </dgm:prSet>
      <dgm:spPr/>
      <dgm:t>
        <a:bodyPr/>
        <a:lstStyle/>
        <a:p>
          <a:endParaRPr lang="en-US"/>
        </a:p>
      </dgm:t>
    </dgm:pt>
  </dgm:ptLst>
  <dgm:cxnLst>
    <dgm:cxn modelId="{948412C0-9BB5-4A5F-BC5A-32524DC6319D}" type="presOf" srcId="{A155228C-5300-4B7E-9829-EA6E463E19E6}" destId="{9AB7B996-B019-4763-9184-8A5FD4167861}" srcOrd="0" destOrd="0" presId="urn:microsoft.com/office/officeart/2005/8/layout/vList2"/>
    <dgm:cxn modelId="{F6E48312-C4B9-4B63-A63F-DA0D0DA14911}" srcId="{7FCDDAC4-06CD-4835-A9F6-482713C46505}" destId="{A155228C-5300-4B7E-9829-EA6E463E19E6}" srcOrd="0" destOrd="0" parTransId="{6F5818BD-A881-41DA-9B11-59B87FA23673}" sibTransId="{F9AC620B-F0BE-4EAF-B44F-B301374840A2}"/>
    <dgm:cxn modelId="{E0539FBE-590A-486B-8273-22E38321D072}" type="presOf" srcId="{7FCDDAC4-06CD-4835-A9F6-482713C46505}" destId="{7C2A919C-C1D1-447B-AF57-10A9801351C2}" srcOrd="0" destOrd="0" presId="urn:microsoft.com/office/officeart/2005/8/layout/vList2"/>
    <dgm:cxn modelId="{812862C0-59E7-44DA-B96F-A6A1265054F0}" type="presParOf" srcId="{7C2A919C-C1D1-447B-AF57-10A9801351C2}" destId="{9AB7B996-B019-4763-9184-8A5FD416786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7252213-B568-4A64-AA68-5DB06C825F3D}"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87D13750-B40C-40CB-A6F1-EFA814FC10D5}">
      <dgm:prSet custT="1"/>
      <dgm:spPr/>
      <dgm:t>
        <a:bodyPr/>
        <a:lstStyle/>
        <a:p>
          <a:pPr algn="ctr" rtl="0"/>
          <a:r>
            <a:rPr lang="en-ZA" sz="3600" smtClean="0">
              <a:latin typeface="Maiandra GD" panose="020E0502030308020204" pitchFamily="34" charset="0"/>
            </a:rPr>
            <a:t>Business unusual in Public and Private Sector: Roles, Opportunities and Challenges of Human Capital Management</a:t>
          </a:r>
          <a:endParaRPr lang="en-US" sz="3600">
            <a:latin typeface="Maiandra GD" panose="020E0502030308020204" pitchFamily="34" charset="0"/>
          </a:endParaRPr>
        </a:p>
      </dgm:t>
    </dgm:pt>
    <dgm:pt modelId="{6B9606C9-F15C-44C7-A767-CE9ADFBF4686}" type="parTrans" cxnId="{81184337-D2A3-4847-BBA2-5CEF060B924B}">
      <dgm:prSet/>
      <dgm:spPr/>
      <dgm:t>
        <a:bodyPr/>
        <a:lstStyle/>
        <a:p>
          <a:endParaRPr lang="en-US"/>
        </a:p>
      </dgm:t>
    </dgm:pt>
    <dgm:pt modelId="{8A52CD0E-71F2-456D-944C-E68B1629F0ED}" type="sibTrans" cxnId="{81184337-D2A3-4847-BBA2-5CEF060B924B}">
      <dgm:prSet/>
      <dgm:spPr/>
      <dgm:t>
        <a:bodyPr/>
        <a:lstStyle/>
        <a:p>
          <a:endParaRPr lang="en-US"/>
        </a:p>
      </dgm:t>
    </dgm:pt>
    <dgm:pt modelId="{C72ED4EB-D8F9-4789-8AB5-526BEFEE9C2F}" type="pres">
      <dgm:prSet presAssocID="{A7252213-B568-4A64-AA68-5DB06C825F3D}" presName="linear" presStyleCnt="0">
        <dgm:presLayoutVars>
          <dgm:animLvl val="lvl"/>
          <dgm:resizeHandles val="exact"/>
        </dgm:presLayoutVars>
      </dgm:prSet>
      <dgm:spPr/>
      <dgm:t>
        <a:bodyPr/>
        <a:lstStyle/>
        <a:p>
          <a:endParaRPr lang="en-US"/>
        </a:p>
      </dgm:t>
    </dgm:pt>
    <dgm:pt modelId="{19CD5D57-FC5F-461C-AF01-E9AC662E1884}" type="pres">
      <dgm:prSet presAssocID="{87D13750-B40C-40CB-A6F1-EFA814FC10D5}" presName="parentText" presStyleLbl="node1" presStyleIdx="0" presStyleCnt="1">
        <dgm:presLayoutVars>
          <dgm:chMax val="0"/>
          <dgm:bulletEnabled val="1"/>
        </dgm:presLayoutVars>
      </dgm:prSet>
      <dgm:spPr/>
      <dgm:t>
        <a:bodyPr/>
        <a:lstStyle/>
        <a:p>
          <a:endParaRPr lang="en-US"/>
        </a:p>
      </dgm:t>
    </dgm:pt>
  </dgm:ptLst>
  <dgm:cxnLst>
    <dgm:cxn modelId="{81184337-D2A3-4847-BBA2-5CEF060B924B}" srcId="{A7252213-B568-4A64-AA68-5DB06C825F3D}" destId="{87D13750-B40C-40CB-A6F1-EFA814FC10D5}" srcOrd="0" destOrd="0" parTransId="{6B9606C9-F15C-44C7-A767-CE9ADFBF4686}" sibTransId="{8A52CD0E-71F2-456D-944C-E68B1629F0ED}"/>
    <dgm:cxn modelId="{01FF15B4-E3B2-446C-8542-3539736D5717}" type="presOf" srcId="{87D13750-B40C-40CB-A6F1-EFA814FC10D5}" destId="{19CD5D57-FC5F-461C-AF01-E9AC662E1884}" srcOrd="0" destOrd="0" presId="urn:microsoft.com/office/officeart/2005/8/layout/vList2"/>
    <dgm:cxn modelId="{D403D6B2-DFB0-4B1F-8457-0ACD381A8754}" type="presOf" srcId="{A7252213-B568-4A64-AA68-5DB06C825F3D}" destId="{C72ED4EB-D8F9-4789-8AB5-526BEFEE9C2F}" srcOrd="0" destOrd="0" presId="urn:microsoft.com/office/officeart/2005/8/layout/vList2"/>
    <dgm:cxn modelId="{ADCDA934-CE0A-423D-8D65-6A8B5200352C}" type="presParOf" srcId="{C72ED4EB-D8F9-4789-8AB5-526BEFEE9C2F}" destId="{19CD5D57-FC5F-461C-AF01-E9AC662E188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82F94B0-CF56-4BD8-B7BA-B969EB849710}"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54979F66-2EE0-43B0-A7D3-AF6A8DEC1AB9}">
      <dgm:prSet/>
      <dgm:spPr/>
      <dgm:t>
        <a:bodyPr/>
        <a:lstStyle/>
        <a:p>
          <a:pPr rtl="0"/>
          <a:r>
            <a:rPr lang="en-ZA" smtClean="0"/>
            <a:t>Origin of Business Unusual in the Public Sector</a:t>
          </a:r>
          <a:endParaRPr lang="en-US"/>
        </a:p>
      </dgm:t>
    </dgm:pt>
    <dgm:pt modelId="{9F1A9609-1AE1-4F80-AE5D-B9078B03F949}" type="parTrans" cxnId="{B3E4FFEB-97BD-4DF5-9ABB-8BC6A74EEDFC}">
      <dgm:prSet/>
      <dgm:spPr/>
      <dgm:t>
        <a:bodyPr/>
        <a:lstStyle/>
        <a:p>
          <a:endParaRPr lang="en-US"/>
        </a:p>
      </dgm:t>
    </dgm:pt>
    <dgm:pt modelId="{286CE494-2017-4C7D-89F7-212147623680}" type="sibTrans" cxnId="{B3E4FFEB-97BD-4DF5-9ABB-8BC6A74EEDFC}">
      <dgm:prSet/>
      <dgm:spPr/>
      <dgm:t>
        <a:bodyPr/>
        <a:lstStyle/>
        <a:p>
          <a:endParaRPr lang="en-US"/>
        </a:p>
      </dgm:t>
    </dgm:pt>
    <dgm:pt modelId="{DE369A86-B582-42B5-8C07-1425F4135C6B}" type="pres">
      <dgm:prSet presAssocID="{582F94B0-CF56-4BD8-B7BA-B969EB849710}" presName="linear" presStyleCnt="0">
        <dgm:presLayoutVars>
          <dgm:animLvl val="lvl"/>
          <dgm:resizeHandles val="exact"/>
        </dgm:presLayoutVars>
      </dgm:prSet>
      <dgm:spPr/>
      <dgm:t>
        <a:bodyPr/>
        <a:lstStyle/>
        <a:p>
          <a:endParaRPr lang="en-US"/>
        </a:p>
      </dgm:t>
    </dgm:pt>
    <dgm:pt modelId="{8B20E095-7A5E-4516-8E82-7146646CE48C}" type="pres">
      <dgm:prSet presAssocID="{54979F66-2EE0-43B0-A7D3-AF6A8DEC1AB9}" presName="parentText" presStyleLbl="node1" presStyleIdx="0" presStyleCnt="1">
        <dgm:presLayoutVars>
          <dgm:chMax val="0"/>
          <dgm:bulletEnabled val="1"/>
        </dgm:presLayoutVars>
      </dgm:prSet>
      <dgm:spPr/>
      <dgm:t>
        <a:bodyPr/>
        <a:lstStyle/>
        <a:p>
          <a:endParaRPr lang="en-US"/>
        </a:p>
      </dgm:t>
    </dgm:pt>
  </dgm:ptLst>
  <dgm:cxnLst>
    <dgm:cxn modelId="{B3E4FFEB-97BD-4DF5-9ABB-8BC6A74EEDFC}" srcId="{582F94B0-CF56-4BD8-B7BA-B969EB849710}" destId="{54979F66-2EE0-43B0-A7D3-AF6A8DEC1AB9}" srcOrd="0" destOrd="0" parTransId="{9F1A9609-1AE1-4F80-AE5D-B9078B03F949}" sibTransId="{286CE494-2017-4C7D-89F7-212147623680}"/>
    <dgm:cxn modelId="{78D1664D-B7E7-4523-BD71-9E7A8893C0C9}" type="presOf" srcId="{54979F66-2EE0-43B0-A7D3-AF6A8DEC1AB9}" destId="{8B20E095-7A5E-4516-8E82-7146646CE48C}" srcOrd="0" destOrd="0" presId="urn:microsoft.com/office/officeart/2005/8/layout/vList2"/>
    <dgm:cxn modelId="{ED3105A6-7F1A-4194-900C-04B0C08296C3}" type="presOf" srcId="{582F94B0-CF56-4BD8-B7BA-B969EB849710}" destId="{DE369A86-B582-42B5-8C07-1425F4135C6B}" srcOrd="0" destOrd="0" presId="urn:microsoft.com/office/officeart/2005/8/layout/vList2"/>
    <dgm:cxn modelId="{9FD05DB2-D224-43C0-AB47-A88007678C04}" type="presParOf" srcId="{DE369A86-B582-42B5-8C07-1425F4135C6B}" destId="{8B20E095-7A5E-4516-8E82-7146646CE48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FE1F9EA-2160-401B-99C9-9A6F203FB077}"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CF6727E3-A959-4FDE-91D5-391C27E1CADA}">
      <dgm:prSet custT="1"/>
      <dgm:spPr/>
      <dgm:t>
        <a:bodyPr/>
        <a:lstStyle/>
        <a:p>
          <a:pPr algn="ctr" rtl="0"/>
          <a:r>
            <a:rPr lang="en-ZA" sz="4800" dirty="0" smtClean="0">
              <a:latin typeface="Maiandra GD" panose="020E0502030308020204" pitchFamily="34" charset="0"/>
            </a:rPr>
            <a:t>THE JOURNEY OF BUSINESS UNUSUAL IN MALAWI AND THE ROLE OF </a:t>
          </a:r>
        </a:p>
        <a:p>
          <a:pPr algn="ctr" rtl="0"/>
          <a:r>
            <a:rPr lang="en-ZA" sz="3200" b="1" dirty="0" smtClean="0">
              <a:latin typeface="Maiandra GD" panose="020E0502030308020204" pitchFamily="34" charset="0"/>
            </a:rPr>
            <a:t>HUMAN CAPITAL MANAGEMENT</a:t>
          </a:r>
          <a:endParaRPr lang="en-US" sz="3200" b="1" dirty="0">
            <a:latin typeface="Maiandra GD" panose="020E0502030308020204" pitchFamily="34" charset="0"/>
          </a:endParaRPr>
        </a:p>
      </dgm:t>
    </dgm:pt>
    <dgm:pt modelId="{85581C7C-6EED-4243-8C4E-C379ED13E34D}" type="parTrans" cxnId="{4214573A-C36B-4754-920B-23C3E797C4F5}">
      <dgm:prSet/>
      <dgm:spPr/>
      <dgm:t>
        <a:bodyPr/>
        <a:lstStyle/>
        <a:p>
          <a:endParaRPr lang="en-US"/>
        </a:p>
      </dgm:t>
    </dgm:pt>
    <dgm:pt modelId="{CBF57AB6-F32A-489B-9A6C-5A5B8A50A014}" type="sibTrans" cxnId="{4214573A-C36B-4754-920B-23C3E797C4F5}">
      <dgm:prSet/>
      <dgm:spPr/>
      <dgm:t>
        <a:bodyPr/>
        <a:lstStyle/>
        <a:p>
          <a:endParaRPr lang="en-US"/>
        </a:p>
      </dgm:t>
    </dgm:pt>
    <dgm:pt modelId="{642579AA-BB5C-445F-BF7F-7A7B1F73C437}" type="pres">
      <dgm:prSet presAssocID="{2FE1F9EA-2160-401B-99C9-9A6F203FB077}" presName="linear" presStyleCnt="0">
        <dgm:presLayoutVars>
          <dgm:animLvl val="lvl"/>
          <dgm:resizeHandles val="exact"/>
        </dgm:presLayoutVars>
      </dgm:prSet>
      <dgm:spPr/>
      <dgm:t>
        <a:bodyPr/>
        <a:lstStyle/>
        <a:p>
          <a:endParaRPr lang="en-US"/>
        </a:p>
      </dgm:t>
    </dgm:pt>
    <dgm:pt modelId="{854E7C83-2378-4332-B8EE-FDC0381AFF33}" type="pres">
      <dgm:prSet presAssocID="{CF6727E3-A959-4FDE-91D5-391C27E1CADA}" presName="parentText" presStyleLbl="node1" presStyleIdx="0" presStyleCnt="1">
        <dgm:presLayoutVars>
          <dgm:chMax val="0"/>
          <dgm:bulletEnabled val="1"/>
        </dgm:presLayoutVars>
      </dgm:prSet>
      <dgm:spPr/>
      <dgm:t>
        <a:bodyPr/>
        <a:lstStyle/>
        <a:p>
          <a:endParaRPr lang="en-US"/>
        </a:p>
      </dgm:t>
    </dgm:pt>
  </dgm:ptLst>
  <dgm:cxnLst>
    <dgm:cxn modelId="{4214573A-C36B-4754-920B-23C3E797C4F5}" srcId="{2FE1F9EA-2160-401B-99C9-9A6F203FB077}" destId="{CF6727E3-A959-4FDE-91D5-391C27E1CADA}" srcOrd="0" destOrd="0" parTransId="{85581C7C-6EED-4243-8C4E-C379ED13E34D}" sibTransId="{CBF57AB6-F32A-489B-9A6C-5A5B8A50A014}"/>
    <dgm:cxn modelId="{13CFA571-216E-45A4-AEDB-8D92D2D98EE3}" type="presOf" srcId="{2FE1F9EA-2160-401B-99C9-9A6F203FB077}" destId="{642579AA-BB5C-445F-BF7F-7A7B1F73C437}" srcOrd="0" destOrd="0" presId="urn:microsoft.com/office/officeart/2005/8/layout/vList2"/>
    <dgm:cxn modelId="{CD848E11-F7FF-4A0C-958A-33D52CAA68AF}" type="presOf" srcId="{CF6727E3-A959-4FDE-91D5-391C27E1CADA}" destId="{854E7C83-2378-4332-B8EE-FDC0381AFF33}" srcOrd="0" destOrd="0" presId="urn:microsoft.com/office/officeart/2005/8/layout/vList2"/>
    <dgm:cxn modelId="{C0C305E6-940D-4A02-9DB7-03D8E7A58D3D}" type="presParOf" srcId="{642579AA-BB5C-445F-BF7F-7A7B1F73C437}" destId="{854E7C83-2378-4332-B8EE-FDC0381AFF3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442019C-C8C4-4E7F-858A-62825FC06085}"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34F41570-A7E8-422C-910B-69FF52E6066A}">
      <dgm:prSet/>
      <dgm:spPr/>
      <dgm:t>
        <a:bodyPr/>
        <a:lstStyle/>
        <a:p>
          <a:pPr algn="ctr" rtl="0"/>
          <a:r>
            <a:rPr lang="en-US" dirty="0" smtClean="0">
              <a:latin typeface="Maiandra GD" panose="020E0502030308020204" pitchFamily="34" charset="0"/>
            </a:rPr>
            <a:t>Trajectory of Reforms In Malawi</a:t>
          </a:r>
          <a:endParaRPr lang="en-US" dirty="0">
            <a:latin typeface="Maiandra GD" panose="020E0502030308020204" pitchFamily="34" charset="0"/>
          </a:endParaRPr>
        </a:p>
      </dgm:t>
    </dgm:pt>
    <dgm:pt modelId="{19FD9855-7070-4E0F-8832-C0A369EBA6C2}" type="parTrans" cxnId="{78E6BECA-D21A-4A77-A54F-65FE2CE0DD4F}">
      <dgm:prSet/>
      <dgm:spPr/>
      <dgm:t>
        <a:bodyPr/>
        <a:lstStyle/>
        <a:p>
          <a:endParaRPr lang="en-US"/>
        </a:p>
      </dgm:t>
    </dgm:pt>
    <dgm:pt modelId="{DB3C8570-B11E-4260-B45F-E71AB304F8D6}" type="sibTrans" cxnId="{78E6BECA-D21A-4A77-A54F-65FE2CE0DD4F}">
      <dgm:prSet/>
      <dgm:spPr/>
      <dgm:t>
        <a:bodyPr/>
        <a:lstStyle/>
        <a:p>
          <a:endParaRPr lang="en-US"/>
        </a:p>
      </dgm:t>
    </dgm:pt>
    <dgm:pt modelId="{836E9100-402D-45C1-ADD2-0231FA5AC1A1}" type="pres">
      <dgm:prSet presAssocID="{9442019C-C8C4-4E7F-858A-62825FC06085}" presName="linear" presStyleCnt="0">
        <dgm:presLayoutVars>
          <dgm:animLvl val="lvl"/>
          <dgm:resizeHandles val="exact"/>
        </dgm:presLayoutVars>
      </dgm:prSet>
      <dgm:spPr/>
      <dgm:t>
        <a:bodyPr/>
        <a:lstStyle/>
        <a:p>
          <a:endParaRPr lang="en-US"/>
        </a:p>
      </dgm:t>
    </dgm:pt>
    <dgm:pt modelId="{4A7497AE-E07E-4173-AC3F-97A1CF543372}" type="pres">
      <dgm:prSet presAssocID="{34F41570-A7E8-422C-910B-69FF52E6066A}" presName="parentText" presStyleLbl="node1" presStyleIdx="0" presStyleCnt="1">
        <dgm:presLayoutVars>
          <dgm:chMax val="0"/>
          <dgm:bulletEnabled val="1"/>
        </dgm:presLayoutVars>
      </dgm:prSet>
      <dgm:spPr/>
      <dgm:t>
        <a:bodyPr/>
        <a:lstStyle/>
        <a:p>
          <a:endParaRPr lang="en-US"/>
        </a:p>
      </dgm:t>
    </dgm:pt>
  </dgm:ptLst>
  <dgm:cxnLst>
    <dgm:cxn modelId="{65FDAF81-B77A-4E29-B5B8-76486D6A2E0E}" type="presOf" srcId="{9442019C-C8C4-4E7F-858A-62825FC06085}" destId="{836E9100-402D-45C1-ADD2-0231FA5AC1A1}" srcOrd="0" destOrd="0" presId="urn:microsoft.com/office/officeart/2005/8/layout/vList2"/>
    <dgm:cxn modelId="{78E6BECA-D21A-4A77-A54F-65FE2CE0DD4F}" srcId="{9442019C-C8C4-4E7F-858A-62825FC06085}" destId="{34F41570-A7E8-422C-910B-69FF52E6066A}" srcOrd="0" destOrd="0" parTransId="{19FD9855-7070-4E0F-8832-C0A369EBA6C2}" sibTransId="{DB3C8570-B11E-4260-B45F-E71AB304F8D6}"/>
    <dgm:cxn modelId="{C178B889-AF02-4181-95C3-61FCAF96555D}" type="presOf" srcId="{34F41570-A7E8-422C-910B-69FF52E6066A}" destId="{4A7497AE-E07E-4173-AC3F-97A1CF543372}" srcOrd="0" destOrd="0" presId="urn:microsoft.com/office/officeart/2005/8/layout/vList2"/>
    <dgm:cxn modelId="{6F11B153-C57C-41A0-9371-CBF6AA3437E5}" type="presParOf" srcId="{836E9100-402D-45C1-ADD2-0231FA5AC1A1}" destId="{4A7497AE-E07E-4173-AC3F-97A1CF54337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A0DAC65-5BD4-42F2-88B0-055478693C0B}" type="doc">
      <dgm:prSet loTypeId="urn:microsoft.com/office/officeart/2005/8/layout/arrow2" loCatId="process" qsTypeId="urn:microsoft.com/office/officeart/2005/8/quickstyle/simple1" qsCatId="simple" csTypeId="urn:microsoft.com/office/officeart/2005/8/colors/accent1_2" csCatId="accent1"/>
      <dgm:spPr/>
      <dgm:t>
        <a:bodyPr/>
        <a:lstStyle/>
        <a:p>
          <a:endParaRPr lang="en-US"/>
        </a:p>
      </dgm:t>
    </dgm:pt>
    <dgm:pt modelId="{DF3EB871-67F0-47CD-BB7E-E5BFF1F74C89}">
      <dgm:prSet/>
      <dgm:spPr/>
      <dgm:t>
        <a:bodyPr/>
        <a:lstStyle/>
        <a:p>
          <a:pPr rtl="0"/>
          <a:r>
            <a:rPr lang="en-US" dirty="0" smtClean="0"/>
            <a:t>First Generation Reforms :1964 - 1980</a:t>
          </a:r>
          <a:endParaRPr lang="en-US" dirty="0"/>
        </a:p>
      </dgm:t>
    </dgm:pt>
    <dgm:pt modelId="{1F6C618C-5736-4150-911F-0AED63482DE6}" type="parTrans" cxnId="{0915CCB0-DB47-40DA-83D4-DCE0857EBF57}">
      <dgm:prSet/>
      <dgm:spPr/>
      <dgm:t>
        <a:bodyPr/>
        <a:lstStyle/>
        <a:p>
          <a:endParaRPr lang="en-US"/>
        </a:p>
      </dgm:t>
    </dgm:pt>
    <dgm:pt modelId="{7680A0D1-EC29-4ED6-9DC5-8E23D9A67B9E}" type="sibTrans" cxnId="{0915CCB0-DB47-40DA-83D4-DCE0857EBF57}">
      <dgm:prSet/>
      <dgm:spPr/>
      <dgm:t>
        <a:bodyPr/>
        <a:lstStyle/>
        <a:p>
          <a:endParaRPr lang="en-US"/>
        </a:p>
      </dgm:t>
    </dgm:pt>
    <dgm:pt modelId="{395D217F-9899-4363-863B-606038DD496A}">
      <dgm:prSet/>
      <dgm:spPr/>
      <dgm:t>
        <a:bodyPr/>
        <a:lstStyle/>
        <a:p>
          <a:pPr rtl="0"/>
          <a:r>
            <a:rPr lang="en-US" dirty="0" smtClean="0"/>
            <a:t>Second Generation : 1980- 1990</a:t>
          </a:r>
          <a:endParaRPr lang="en-US" dirty="0"/>
        </a:p>
      </dgm:t>
    </dgm:pt>
    <dgm:pt modelId="{0334F0E6-A330-4A54-9128-E0FF21264759}" type="parTrans" cxnId="{0995029D-8679-487B-A799-A3E82D42D18C}">
      <dgm:prSet/>
      <dgm:spPr/>
      <dgm:t>
        <a:bodyPr/>
        <a:lstStyle/>
        <a:p>
          <a:endParaRPr lang="en-US"/>
        </a:p>
      </dgm:t>
    </dgm:pt>
    <dgm:pt modelId="{A0D37E0B-86F2-4758-A1D6-F741AD284867}" type="sibTrans" cxnId="{0995029D-8679-487B-A799-A3E82D42D18C}">
      <dgm:prSet/>
      <dgm:spPr/>
      <dgm:t>
        <a:bodyPr/>
        <a:lstStyle/>
        <a:p>
          <a:endParaRPr lang="en-US"/>
        </a:p>
      </dgm:t>
    </dgm:pt>
    <dgm:pt modelId="{3C3D8313-5EBB-4368-8EA1-1AC36C8D8A1B}">
      <dgm:prSet/>
      <dgm:spPr/>
      <dgm:t>
        <a:bodyPr/>
        <a:lstStyle/>
        <a:p>
          <a:pPr rtl="0"/>
          <a:r>
            <a:rPr lang="en-US" dirty="0" smtClean="0"/>
            <a:t>Third generation: 1990s to date</a:t>
          </a:r>
          <a:endParaRPr lang="en-US" dirty="0"/>
        </a:p>
      </dgm:t>
    </dgm:pt>
    <dgm:pt modelId="{04FC5B6E-9CA3-4095-ADB0-C6ABAE36C31F}" type="parTrans" cxnId="{42505DD2-FB99-422D-9BDB-7C1A4D4B68A2}">
      <dgm:prSet/>
      <dgm:spPr/>
      <dgm:t>
        <a:bodyPr/>
        <a:lstStyle/>
        <a:p>
          <a:endParaRPr lang="en-US"/>
        </a:p>
      </dgm:t>
    </dgm:pt>
    <dgm:pt modelId="{F8EB1FD5-0101-4AB9-9689-A97A52096FA8}" type="sibTrans" cxnId="{42505DD2-FB99-422D-9BDB-7C1A4D4B68A2}">
      <dgm:prSet/>
      <dgm:spPr/>
      <dgm:t>
        <a:bodyPr/>
        <a:lstStyle/>
        <a:p>
          <a:endParaRPr lang="en-US"/>
        </a:p>
      </dgm:t>
    </dgm:pt>
    <dgm:pt modelId="{A07DEBF4-4B16-4866-AD3D-9111C4A11B1F}" type="pres">
      <dgm:prSet presAssocID="{DA0DAC65-5BD4-42F2-88B0-055478693C0B}" presName="arrowDiagram" presStyleCnt="0">
        <dgm:presLayoutVars>
          <dgm:chMax val="5"/>
          <dgm:dir/>
          <dgm:resizeHandles val="exact"/>
        </dgm:presLayoutVars>
      </dgm:prSet>
      <dgm:spPr/>
      <dgm:t>
        <a:bodyPr/>
        <a:lstStyle/>
        <a:p>
          <a:endParaRPr lang="en-US"/>
        </a:p>
      </dgm:t>
    </dgm:pt>
    <dgm:pt modelId="{7AE1C5D7-5926-4F52-A587-6A87F72DA633}" type="pres">
      <dgm:prSet presAssocID="{DA0DAC65-5BD4-42F2-88B0-055478693C0B}" presName="arrow" presStyleLbl="bgShp" presStyleIdx="0" presStyleCnt="1"/>
      <dgm:spPr>
        <a:solidFill>
          <a:schemeClr val="accent3">
            <a:lumMod val="60000"/>
            <a:lumOff val="40000"/>
          </a:schemeClr>
        </a:solidFill>
      </dgm:spPr>
      <dgm:t>
        <a:bodyPr/>
        <a:lstStyle/>
        <a:p>
          <a:endParaRPr lang="en-ZA"/>
        </a:p>
      </dgm:t>
    </dgm:pt>
    <dgm:pt modelId="{E7D06F5F-CBF7-4486-B6ED-62CAA82B4CBD}" type="pres">
      <dgm:prSet presAssocID="{DA0DAC65-5BD4-42F2-88B0-055478693C0B}" presName="arrowDiagram3" presStyleCnt="0"/>
      <dgm:spPr/>
    </dgm:pt>
    <dgm:pt modelId="{45658670-91D2-49CD-8DE7-0B2D3D5392D8}" type="pres">
      <dgm:prSet presAssocID="{DF3EB871-67F0-47CD-BB7E-E5BFF1F74C89}" presName="bullet3a" presStyleLbl="node1" presStyleIdx="0" presStyleCnt="3"/>
      <dgm:spPr/>
      <dgm:t>
        <a:bodyPr/>
        <a:lstStyle/>
        <a:p>
          <a:endParaRPr lang="en-GB"/>
        </a:p>
      </dgm:t>
    </dgm:pt>
    <dgm:pt modelId="{40F3CD4D-DC39-4DD0-A215-E27B572AECB9}" type="pres">
      <dgm:prSet presAssocID="{DF3EB871-67F0-47CD-BB7E-E5BFF1F74C89}" presName="textBox3a" presStyleLbl="revTx" presStyleIdx="0" presStyleCnt="3">
        <dgm:presLayoutVars>
          <dgm:bulletEnabled val="1"/>
        </dgm:presLayoutVars>
      </dgm:prSet>
      <dgm:spPr/>
      <dgm:t>
        <a:bodyPr/>
        <a:lstStyle/>
        <a:p>
          <a:endParaRPr lang="en-US"/>
        </a:p>
      </dgm:t>
    </dgm:pt>
    <dgm:pt modelId="{79414629-3AB1-4957-9EEB-22E0C229B7EB}" type="pres">
      <dgm:prSet presAssocID="{395D217F-9899-4363-863B-606038DD496A}" presName="bullet3b" presStyleLbl="node1" presStyleIdx="1" presStyleCnt="3"/>
      <dgm:spPr/>
    </dgm:pt>
    <dgm:pt modelId="{E1E152B6-0BE8-4050-A710-606F9B11BE54}" type="pres">
      <dgm:prSet presAssocID="{395D217F-9899-4363-863B-606038DD496A}" presName="textBox3b" presStyleLbl="revTx" presStyleIdx="1" presStyleCnt="3">
        <dgm:presLayoutVars>
          <dgm:bulletEnabled val="1"/>
        </dgm:presLayoutVars>
      </dgm:prSet>
      <dgm:spPr/>
      <dgm:t>
        <a:bodyPr/>
        <a:lstStyle/>
        <a:p>
          <a:endParaRPr lang="en-US"/>
        </a:p>
      </dgm:t>
    </dgm:pt>
    <dgm:pt modelId="{11DEDEDE-3D3E-42A7-BA7D-D0263FBE26E7}" type="pres">
      <dgm:prSet presAssocID="{3C3D8313-5EBB-4368-8EA1-1AC36C8D8A1B}" presName="bullet3c" presStyleLbl="node1" presStyleIdx="2" presStyleCnt="3"/>
      <dgm:spPr/>
    </dgm:pt>
    <dgm:pt modelId="{F949D3CA-435D-44B5-A7AD-685818934C1E}" type="pres">
      <dgm:prSet presAssocID="{3C3D8313-5EBB-4368-8EA1-1AC36C8D8A1B}" presName="textBox3c" presStyleLbl="revTx" presStyleIdx="2" presStyleCnt="3">
        <dgm:presLayoutVars>
          <dgm:bulletEnabled val="1"/>
        </dgm:presLayoutVars>
      </dgm:prSet>
      <dgm:spPr/>
      <dgm:t>
        <a:bodyPr/>
        <a:lstStyle/>
        <a:p>
          <a:endParaRPr lang="en-US"/>
        </a:p>
      </dgm:t>
    </dgm:pt>
  </dgm:ptLst>
  <dgm:cxnLst>
    <dgm:cxn modelId="{D451F84A-301E-42C0-87C6-6B4D27CAF5CC}" type="presOf" srcId="{DA0DAC65-5BD4-42F2-88B0-055478693C0B}" destId="{A07DEBF4-4B16-4866-AD3D-9111C4A11B1F}" srcOrd="0" destOrd="0" presId="urn:microsoft.com/office/officeart/2005/8/layout/arrow2"/>
    <dgm:cxn modelId="{3813A170-666E-4561-BF9B-662D38B23164}" type="presOf" srcId="{3C3D8313-5EBB-4368-8EA1-1AC36C8D8A1B}" destId="{F949D3CA-435D-44B5-A7AD-685818934C1E}" srcOrd="0" destOrd="0" presId="urn:microsoft.com/office/officeart/2005/8/layout/arrow2"/>
    <dgm:cxn modelId="{42505DD2-FB99-422D-9BDB-7C1A4D4B68A2}" srcId="{DA0DAC65-5BD4-42F2-88B0-055478693C0B}" destId="{3C3D8313-5EBB-4368-8EA1-1AC36C8D8A1B}" srcOrd="2" destOrd="0" parTransId="{04FC5B6E-9CA3-4095-ADB0-C6ABAE36C31F}" sibTransId="{F8EB1FD5-0101-4AB9-9689-A97A52096FA8}"/>
    <dgm:cxn modelId="{0995029D-8679-487B-A799-A3E82D42D18C}" srcId="{DA0DAC65-5BD4-42F2-88B0-055478693C0B}" destId="{395D217F-9899-4363-863B-606038DD496A}" srcOrd="1" destOrd="0" parTransId="{0334F0E6-A330-4A54-9128-E0FF21264759}" sibTransId="{A0D37E0B-86F2-4758-A1D6-F741AD284867}"/>
    <dgm:cxn modelId="{3D394E13-B9CE-4A07-A021-04D717559D8F}" type="presOf" srcId="{395D217F-9899-4363-863B-606038DD496A}" destId="{E1E152B6-0BE8-4050-A710-606F9B11BE54}" srcOrd="0" destOrd="0" presId="urn:microsoft.com/office/officeart/2005/8/layout/arrow2"/>
    <dgm:cxn modelId="{0915CCB0-DB47-40DA-83D4-DCE0857EBF57}" srcId="{DA0DAC65-5BD4-42F2-88B0-055478693C0B}" destId="{DF3EB871-67F0-47CD-BB7E-E5BFF1F74C89}" srcOrd="0" destOrd="0" parTransId="{1F6C618C-5736-4150-911F-0AED63482DE6}" sibTransId="{7680A0D1-EC29-4ED6-9DC5-8E23D9A67B9E}"/>
    <dgm:cxn modelId="{DA059FE7-888E-4815-949E-EB4A253F91C5}" type="presOf" srcId="{DF3EB871-67F0-47CD-BB7E-E5BFF1F74C89}" destId="{40F3CD4D-DC39-4DD0-A215-E27B572AECB9}" srcOrd="0" destOrd="0" presId="urn:microsoft.com/office/officeart/2005/8/layout/arrow2"/>
    <dgm:cxn modelId="{85357744-33FD-4475-B9E7-F3FDA54DC66D}" type="presParOf" srcId="{A07DEBF4-4B16-4866-AD3D-9111C4A11B1F}" destId="{7AE1C5D7-5926-4F52-A587-6A87F72DA633}" srcOrd="0" destOrd="0" presId="urn:microsoft.com/office/officeart/2005/8/layout/arrow2"/>
    <dgm:cxn modelId="{97A4D33F-1AE8-4A09-A283-29DBD3ACB064}" type="presParOf" srcId="{A07DEBF4-4B16-4866-AD3D-9111C4A11B1F}" destId="{E7D06F5F-CBF7-4486-B6ED-62CAA82B4CBD}" srcOrd="1" destOrd="0" presId="urn:microsoft.com/office/officeart/2005/8/layout/arrow2"/>
    <dgm:cxn modelId="{A2FC7A56-E2DA-4A1D-B718-0347959D803A}" type="presParOf" srcId="{E7D06F5F-CBF7-4486-B6ED-62CAA82B4CBD}" destId="{45658670-91D2-49CD-8DE7-0B2D3D5392D8}" srcOrd="0" destOrd="0" presId="urn:microsoft.com/office/officeart/2005/8/layout/arrow2"/>
    <dgm:cxn modelId="{D1ACF6DA-A798-4179-B1D4-C5D0D1631295}" type="presParOf" srcId="{E7D06F5F-CBF7-4486-B6ED-62CAA82B4CBD}" destId="{40F3CD4D-DC39-4DD0-A215-E27B572AECB9}" srcOrd="1" destOrd="0" presId="urn:microsoft.com/office/officeart/2005/8/layout/arrow2"/>
    <dgm:cxn modelId="{065B7363-2E4A-4FB3-B3D6-0D018E0F5E4F}" type="presParOf" srcId="{E7D06F5F-CBF7-4486-B6ED-62CAA82B4CBD}" destId="{79414629-3AB1-4957-9EEB-22E0C229B7EB}" srcOrd="2" destOrd="0" presId="urn:microsoft.com/office/officeart/2005/8/layout/arrow2"/>
    <dgm:cxn modelId="{AF5B0A91-EABA-414D-8D76-7B63B44E1B82}" type="presParOf" srcId="{E7D06F5F-CBF7-4486-B6ED-62CAA82B4CBD}" destId="{E1E152B6-0BE8-4050-A710-606F9B11BE54}" srcOrd="3" destOrd="0" presId="urn:microsoft.com/office/officeart/2005/8/layout/arrow2"/>
    <dgm:cxn modelId="{A2BB07E8-C18B-4FE1-A642-4E53F1677F70}" type="presParOf" srcId="{E7D06F5F-CBF7-4486-B6ED-62CAA82B4CBD}" destId="{11DEDEDE-3D3E-42A7-BA7D-D0263FBE26E7}" srcOrd="4" destOrd="0" presId="urn:microsoft.com/office/officeart/2005/8/layout/arrow2"/>
    <dgm:cxn modelId="{8815F8AF-C9C4-4B91-A438-D9C5E4FC351F}" type="presParOf" srcId="{E7D06F5F-CBF7-4486-B6ED-62CAA82B4CBD}" destId="{F949D3CA-435D-44B5-A7AD-685818934C1E}"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E168E02-87AE-4C96-90CC-FD5D48F2423D}" type="doc">
      <dgm:prSet loTypeId="urn:microsoft.com/office/officeart/2005/8/layout/hProcess9" loCatId="process" qsTypeId="urn:microsoft.com/office/officeart/2005/8/quickstyle/3d5" qsCatId="3D" csTypeId="urn:microsoft.com/office/officeart/2005/8/colors/accent1_4" csCatId="accent1"/>
      <dgm:spPr/>
      <dgm:t>
        <a:bodyPr/>
        <a:lstStyle/>
        <a:p>
          <a:endParaRPr lang="en-US"/>
        </a:p>
      </dgm:t>
    </dgm:pt>
    <dgm:pt modelId="{44E4DF9A-868A-44C1-AC58-7250E7DE6C20}">
      <dgm:prSet/>
      <dgm:spPr/>
      <dgm:t>
        <a:bodyPr/>
        <a:lstStyle/>
        <a:p>
          <a:pPr rtl="0"/>
          <a:r>
            <a:rPr lang="en-ZA" smtClean="0"/>
            <a:t>Major concern, prior to Malawi’s independence- how to manage the transistion from an expatriate-based civil service to one dominated by the indegenous Malawians.</a:t>
          </a:r>
          <a:endParaRPr lang="en-US"/>
        </a:p>
      </dgm:t>
    </dgm:pt>
    <dgm:pt modelId="{6D6E33EB-ED86-4D0A-89B0-F6840847ADA0}" type="parTrans" cxnId="{205193B7-92B8-4B54-B1AB-86A5B7FCB1BF}">
      <dgm:prSet/>
      <dgm:spPr/>
      <dgm:t>
        <a:bodyPr/>
        <a:lstStyle/>
        <a:p>
          <a:endParaRPr lang="en-US"/>
        </a:p>
      </dgm:t>
    </dgm:pt>
    <dgm:pt modelId="{193B8559-ECAB-43FE-B1F1-C7778773BCFF}" type="sibTrans" cxnId="{205193B7-92B8-4B54-B1AB-86A5B7FCB1BF}">
      <dgm:prSet/>
      <dgm:spPr/>
      <dgm:t>
        <a:bodyPr/>
        <a:lstStyle/>
        <a:p>
          <a:endParaRPr lang="en-US"/>
        </a:p>
      </dgm:t>
    </dgm:pt>
    <dgm:pt modelId="{8C12CFC5-181B-4547-A850-DB791341353C}">
      <dgm:prSet/>
      <dgm:spPr/>
      <dgm:t>
        <a:bodyPr/>
        <a:lstStyle/>
        <a:p>
          <a:pPr rtl="0"/>
          <a:r>
            <a:rPr lang="en-ZA" smtClean="0"/>
            <a:t>There was need to the stock of educated manpower and have supportive personnel policies.</a:t>
          </a:r>
          <a:endParaRPr lang="en-US"/>
        </a:p>
      </dgm:t>
    </dgm:pt>
    <dgm:pt modelId="{43C30E08-D472-4B9F-8960-C5D8DAC76C76}" type="parTrans" cxnId="{4FE00902-3C52-4C2A-8207-EB2B9A4D5EF4}">
      <dgm:prSet/>
      <dgm:spPr/>
      <dgm:t>
        <a:bodyPr/>
        <a:lstStyle/>
        <a:p>
          <a:endParaRPr lang="en-US"/>
        </a:p>
      </dgm:t>
    </dgm:pt>
    <dgm:pt modelId="{B84F1D3B-AEFD-4EBA-BE6D-D960D8300575}" type="sibTrans" cxnId="{4FE00902-3C52-4C2A-8207-EB2B9A4D5EF4}">
      <dgm:prSet/>
      <dgm:spPr/>
      <dgm:t>
        <a:bodyPr/>
        <a:lstStyle/>
        <a:p>
          <a:endParaRPr lang="en-US"/>
        </a:p>
      </dgm:t>
    </dgm:pt>
    <dgm:pt modelId="{587EFF69-9BEE-459E-A8E9-B49D2A0AF171}">
      <dgm:prSet/>
      <dgm:spPr/>
      <dgm:t>
        <a:bodyPr/>
        <a:lstStyle/>
        <a:p>
          <a:pPr rtl="0"/>
          <a:r>
            <a:rPr lang="en-ZA" dirty="0" smtClean="0"/>
            <a:t>Nyasaland Institute of Public Administration was established in 1962.</a:t>
          </a:r>
          <a:endParaRPr lang="en-US" dirty="0"/>
        </a:p>
      </dgm:t>
    </dgm:pt>
    <dgm:pt modelId="{B1CDB221-724B-4925-8880-B71D9B79B2EA}" type="parTrans" cxnId="{E23D9F22-9C21-470C-97AD-62C6F624295A}">
      <dgm:prSet/>
      <dgm:spPr/>
      <dgm:t>
        <a:bodyPr/>
        <a:lstStyle/>
        <a:p>
          <a:endParaRPr lang="en-US"/>
        </a:p>
      </dgm:t>
    </dgm:pt>
    <dgm:pt modelId="{A57B72BE-1CB0-4863-86A5-8A8971BF1E73}" type="sibTrans" cxnId="{E23D9F22-9C21-470C-97AD-62C6F624295A}">
      <dgm:prSet/>
      <dgm:spPr/>
      <dgm:t>
        <a:bodyPr/>
        <a:lstStyle/>
        <a:p>
          <a:endParaRPr lang="en-US"/>
        </a:p>
      </dgm:t>
    </dgm:pt>
    <dgm:pt modelId="{00FE8205-1639-4043-9990-CF08FF015781}" type="pres">
      <dgm:prSet presAssocID="{EE168E02-87AE-4C96-90CC-FD5D48F2423D}" presName="CompostProcess" presStyleCnt="0">
        <dgm:presLayoutVars>
          <dgm:dir/>
          <dgm:resizeHandles val="exact"/>
        </dgm:presLayoutVars>
      </dgm:prSet>
      <dgm:spPr/>
      <dgm:t>
        <a:bodyPr/>
        <a:lstStyle/>
        <a:p>
          <a:endParaRPr lang="en-US"/>
        </a:p>
      </dgm:t>
    </dgm:pt>
    <dgm:pt modelId="{0FBDEE35-A136-4210-BB0A-6C882FBEC7B5}" type="pres">
      <dgm:prSet presAssocID="{EE168E02-87AE-4C96-90CC-FD5D48F2423D}" presName="arrow" presStyleLbl="bgShp" presStyleIdx="0" presStyleCnt="1"/>
      <dgm:spPr/>
    </dgm:pt>
    <dgm:pt modelId="{B6B23AE0-241D-4DAF-9E0B-3DA61A2A43E3}" type="pres">
      <dgm:prSet presAssocID="{EE168E02-87AE-4C96-90CC-FD5D48F2423D}" presName="linearProcess" presStyleCnt="0"/>
      <dgm:spPr/>
    </dgm:pt>
    <dgm:pt modelId="{8F4DEA69-D0AD-43DE-9981-4E0174CB8728}" type="pres">
      <dgm:prSet presAssocID="{44E4DF9A-868A-44C1-AC58-7250E7DE6C20}" presName="textNode" presStyleLbl="node1" presStyleIdx="0" presStyleCnt="3">
        <dgm:presLayoutVars>
          <dgm:bulletEnabled val="1"/>
        </dgm:presLayoutVars>
      </dgm:prSet>
      <dgm:spPr/>
      <dgm:t>
        <a:bodyPr/>
        <a:lstStyle/>
        <a:p>
          <a:endParaRPr lang="en-US"/>
        </a:p>
      </dgm:t>
    </dgm:pt>
    <dgm:pt modelId="{ECFC6BF1-C965-4517-8408-DACD0BB8F554}" type="pres">
      <dgm:prSet presAssocID="{193B8559-ECAB-43FE-B1F1-C7778773BCFF}" presName="sibTrans" presStyleCnt="0"/>
      <dgm:spPr/>
    </dgm:pt>
    <dgm:pt modelId="{CD9C9FBF-5F00-412F-A7DF-68ED68293CE5}" type="pres">
      <dgm:prSet presAssocID="{8C12CFC5-181B-4547-A850-DB791341353C}" presName="textNode" presStyleLbl="node1" presStyleIdx="1" presStyleCnt="3">
        <dgm:presLayoutVars>
          <dgm:bulletEnabled val="1"/>
        </dgm:presLayoutVars>
      </dgm:prSet>
      <dgm:spPr/>
      <dgm:t>
        <a:bodyPr/>
        <a:lstStyle/>
        <a:p>
          <a:endParaRPr lang="en-US"/>
        </a:p>
      </dgm:t>
    </dgm:pt>
    <dgm:pt modelId="{4CA44974-20B3-4E3F-9C90-A8EF76026305}" type="pres">
      <dgm:prSet presAssocID="{B84F1D3B-AEFD-4EBA-BE6D-D960D8300575}" presName="sibTrans" presStyleCnt="0"/>
      <dgm:spPr/>
    </dgm:pt>
    <dgm:pt modelId="{0A0CF82E-B9DF-46C0-985A-587D7677A140}" type="pres">
      <dgm:prSet presAssocID="{587EFF69-9BEE-459E-A8E9-B49D2A0AF171}" presName="textNode" presStyleLbl="node1" presStyleIdx="2" presStyleCnt="3">
        <dgm:presLayoutVars>
          <dgm:bulletEnabled val="1"/>
        </dgm:presLayoutVars>
      </dgm:prSet>
      <dgm:spPr/>
      <dgm:t>
        <a:bodyPr/>
        <a:lstStyle/>
        <a:p>
          <a:endParaRPr lang="en-US"/>
        </a:p>
      </dgm:t>
    </dgm:pt>
  </dgm:ptLst>
  <dgm:cxnLst>
    <dgm:cxn modelId="{7FD9383B-2F0A-48AC-B4C4-DC69AA996C41}" type="presOf" srcId="{44E4DF9A-868A-44C1-AC58-7250E7DE6C20}" destId="{8F4DEA69-D0AD-43DE-9981-4E0174CB8728}" srcOrd="0" destOrd="0" presId="urn:microsoft.com/office/officeart/2005/8/layout/hProcess9"/>
    <dgm:cxn modelId="{4FE00902-3C52-4C2A-8207-EB2B9A4D5EF4}" srcId="{EE168E02-87AE-4C96-90CC-FD5D48F2423D}" destId="{8C12CFC5-181B-4547-A850-DB791341353C}" srcOrd="1" destOrd="0" parTransId="{43C30E08-D472-4B9F-8960-C5D8DAC76C76}" sibTransId="{B84F1D3B-AEFD-4EBA-BE6D-D960D8300575}"/>
    <dgm:cxn modelId="{E23D9F22-9C21-470C-97AD-62C6F624295A}" srcId="{EE168E02-87AE-4C96-90CC-FD5D48F2423D}" destId="{587EFF69-9BEE-459E-A8E9-B49D2A0AF171}" srcOrd="2" destOrd="0" parTransId="{B1CDB221-724B-4925-8880-B71D9B79B2EA}" sibTransId="{A57B72BE-1CB0-4863-86A5-8A8971BF1E73}"/>
    <dgm:cxn modelId="{C8692173-4B81-40AD-B458-194659945CF4}" type="presOf" srcId="{EE168E02-87AE-4C96-90CC-FD5D48F2423D}" destId="{00FE8205-1639-4043-9990-CF08FF015781}" srcOrd="0" destOrd="0" presId="urn:microsoft.com/office/officeart/2005/8/layout/hProcess9"/>
    <dgm:cxn modelId="{BABC0391-5453-469E-9F38-BD0F45E79DD0}" type="presOf" srcId="{587EFF69-9BEE-459E-A8E9-B49D2A0AF171}" destId="{0A0CF82E-B9DF-46C0-985A-587D7677A140}" srcOrd="0" destOrd="0" presId="urn:microsoft.com/office/officeart/2005/8/layout/hProcess9"/>
    <dgm:cxn modelId="{A7FDF61C-2470-43FA-9C7D-1673CE978AE3}" type="presOf" srcId="{8C12CFC5-181B-4547-A850-DB791341353C}" destId="{CD9C9FBF-5F00-412F-A7DF-68ED68293CE5}" srcOrd="0" destOrd="0" presId="urn:microsoft.com/office/officeart/2005/8/layout/hProcess9"/>
    <dgm:cxn modelId="{205193B7-92B8-4B54-B1AB-86A5B7FCB1BF}" srcId="{EE168E02-87AE-4C96-90CC-FD5D48F2423D}" destId="{44E4DF9A-868A-44C1-AC58-7250E7DE6C20}" srcOrd="0" destOrd="0" parTransId="{6D6E33EB-ED86-4D0A-89B0-F6840847ADA0}" sibTransId="{193B8559-ECAB-43FE-B1F1-C7778773BCFF}"/>
    <dgm:cxn modelId="{D42281BD-9935-434D-B8C0-9E921776C3BA}" type="presParOf" srcId="{00FE8205-1639-4043-9990-CF08FF015781}" destId="{0FBDEE35-A136-4210-BB0A-6C882FBEC7B5}" srcOrd="0" destOrd="0" presId="urn:microsoft.com/office/officeart/2005/8/layout/hProcess9"/>
    <dgm:cxn modelId="{D54F8EDB-29E2-42F2-B309-28D748571FA1}" type="presParOf" srcId="{00FE8205-1639-4043-9990-CF08FF015781}" destId="{B6B23AE0-241D-4DAF-9E0B-3DA61A2A43E3}" srcOrd="1" destOrd="0" presId="urn:microsoft.com/office/officeart/2005/8/layout/hProcess9"/>
    <dgm:cxn modelId="{660D0766-43E7-4D87-837F-9B9B4186B80E}" type="presParOf" srcId="{B6B23AE0-241D-4DAF-9E0B-3DA61A2A43E3}" destId="{8F4DEA69-D0AD-43DE-9981-4E0174CB8728}" srcOrd="0" destOrd="0" presId="urn:microsoft.com/office/officeart/2005/8/layout/hProcess9"/>
    <dgm:cxn modelId="{629388C0-1D4C-40F6-8263-D3CB06BE4D47}" type="presParOf" srcId="{B6B23AE0-241D-4DAF-9E0B-3DA61A2A43E3}" destId="{ECFC6BF1-C965-4517-8408-DACD0BB8F554}" srcOrd="1" destOrd="0" presId="urn:microsoft.com/office/officeart/2005/8/layout/hProcess9"/>
    <dgm:cxn modelId="{23565F34-94DE-4601-B362-FFB6CDF54A69}" type="presParOf" srcId="{B6B23AE0-241D-4DAF-9E0B-3DA61A2A43E3}" destId="{CD9C9FBF-5F00-412F-A7DF-68ED68293CE5}" srcOrd="2" destOrd="0" presId="urn:microsoft.com/office/officeart/2005/8/layout/hProcess9"/>
    <dgm:cxn modelId="{1DED624A-27B2-48BD-A1AD-947BFCE1225E}" type="presParOf" srcId="{B6B23AE0-241D-4DAF-9E0B-3DA61A2A43E3}" destId="{4CA44974-20B3-4E3F-9C90-A8EF76026305}" srcOrd="3" destOrd="0" presId="urn:microsoft.com/office/officeart/2005/8/layout/hProcess9"/>
    <dgm:cxn modelId="{B69FC5A6-3D69-4873-A88E-E043C0093B75}" type="presParOf" srcId="{B6B23AE0-241D-4DAF-9E0B-3DA61A2A43E3}" destId="{0A0CF82E-B9DF-46C0-985A-587D7677A140}"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4829EB6-5ACB-4D72-B4BE-4CD8A5816E73}" type="doc">
      <dgm:prSet loTypeId="urn:microsoft.com/office/officeart/2005/8/layout/process1" loCatId="process" qsTypeId="urn:microsoft.com/office/officeart/2005/8/quickstyle/3d2" qsCatId="3D" csTypeId="urn:microsoft.com/office/officeart/2005/8/colors/accent1_1" csCatId="accent1" phldr="1"/>
      <dgm:spPr/>
      <dgm:t>
        <a:bodyPr/>
        <a:lstStyle/>
        <a:p>
          <a:endParaRPr lang="en-US"/>
        </a:p>
      </dgm:t>
    </dgm:pt>
    <dgm:pt modelId="{2239BA41-1C2E-402B-B042-B0B30FB9FEFB}">
      <dgm:prSet/>
      <dgm:spPr/>
      <dgm:t>
        <a:bodyPr/>
        <a:lstStyle/>
        <a:p>
          <a:pPr rtl="0"/>
          <a:r>
            <a:rPr lang="en-ZA" smtClean="0"/>
            <a:t>Skinner Commission, 1964</a:t>
          </a:r>
          <a:endParaRPr lang="en-US"/>
        </a:p>
      </dgm:t>
    </dgm:pt>
    <dgm:pt modelId="{54CB4615-5EAA-4132-B249-838CECEEA5ED}" type="parTrans" cxnId="{ADDE7AA1-4BB5-414A-96A6-4A19FD730CD4}">
      <dgm:prSet/>
      <dgm:spPr/>
      <dgm:t>
        <a:bodyPr/>
        <a:lstStyle/>
        <a:p>
          <a:endParaRPr lang="en-US"/>
        </a:p>
      </dgm:t>
    </dgm:pt>
    <dgm:pt modelId="{05AB7902-1484-404E-877F-5812A0839E5E}" type="sibTrans" cxnId="{ADDE7AA1-4BB5-414A-96A6-4A19FD730CD4}">
      <dgm:prSet/>
      <dgm:spPr/>
      <dgm:t>
        <a:bodyPr/>
        <a:lstStyle/>
        <a:p>
          <a:endParaRPr lang="en-US"/>
        </a:p>
      </dgm:t>
    </dgm:pt>
    <dgm:pt modelId="{0A7F13B1-124D-4AE4-A6D2-5998908B34DA}">
      <dgm:prSet/>
      <dgm:spPr/>
      <dgm:t>
        <a:bodyPr/>
        <a:lstStyle/>
        <a:p>
          <a:pPr rtl="0"/>
          <a:r>
            <a:rPr lang="en-ZA" smtClean="0"/>
            <a:t>Redesigning of pay structure to fit the socio-economic goals of independent Malawi and job reclassification for African employees.</a:t>
          </a:r>
          <a:endParaRPr lang="en-US"/>
        </a:p>
      </dgm:t>
    </dgm:pt>
    <dgm:pt modelId="{B0B7204F-9CB1-40D3-86C4-356F6022023C}" type="parTrans" cxnId="{7D5DC4A5-1C5F-4ECE-8B61-6BCC4C54ED9C}">
      <dgm:prSet/>
      <dgm:spPr/>
      <dgm:t>
        <a:bodyPr/>
        <a:lstStyle/>
        <a:p>
          <a:endParaRPr lang="en-US"/>
        </a:p>
      </dgm:t>
    </dgm:pt>
    <dgm:pt modelId="{D7F4152B-0E4B-4B21-8E09-A38B93CEC12E}" type="sibTrans" cxnId="{7D5DC4A5-1C5F-4ECE-8B61-6BCC4C54ED9C}">
      <dgm:prSet/>
      <dgm:spPr/>
      <dgm:t>
        <a:bodyPr/>
        <a:lstStyle/>
        <a:p>
          <a:endParaRPr lang="en-US"/>
        </a:p>
      </dgm:t>
    </dgm:pt>
    <dgm:pt modelId="{7D84292C-D3E0-4904-A058-BFE8C98F5EC4}">
      <dgm:prSet/>
      <dgm:spPr/>
      <dgm:t>
        <a:bodyPr/>
        <a:lstStyle/>
        <a:p>
          <a:pPr rtl="0"/>
          <a:r>
            <a:rPr lang="en-ZA" dirty="0" smtClean="0"/>
            <a:t>Though the recommendations were adopted, salaries compressed accordingly, there was little effort allotted to more important task of creating incentives in the public sector to ensure provision of basic services </a:t>
          </a:r>
          <a:r>
            <a:rPr lang="en-ZA" b="1" dirty="0" smtClean="0"/>
            <a:t>(</a:t>
          </a:r>
          <a:r>
            <a:rPr lang="en-ZA" b="1" dirty="0" err="1" smtClean="0"/>
            <a:t>Durevall</a:t>
          </a:r>
          <a:r>
            <a:rPr lang="en-ZA" b="1" dirty="0" smtClean="0"/>
            <a:t>, 2001)</a:t>
          </a:r>
          <a:endParaRPr lang="en-US" b="1" dirty="0"/>
        </a:p>
      </dgm:t>
    </dgm:pt>
    <dgm:pt modelId="{8E46505E-6AD7-4C96-A524-8CB018942E1F}" type="parTrans" cxnId="{A554658B-EE4C-464D-9D5A-4A82EAB9BA1A}">
      <dgm:prSet/>
      <dgm:spPr/>
      <dgm:t>
        <a:bodyPr/>
        <a:lstStyle/>
        <a:p>
          <a:endParaRPr lang="en-US"/>
        </a:p>
      </dgm:t>
    </dgm:pt>
    <dgm:pt modelId="{32F5E94B-4DCC-4499-934A-76BD3DBABED7}" type="sibTrans" cxnId="{A554658B-EE4C-464D-9D5A-4A82EAB9BA1A}">
      <dgm:prSet/>
      <dgm:spPr/>
      <dgm:t>
        <a:bodyPr/>
        <a:lstStyle/>
        <a:p>
          <a:endParaRPr lang="en-US"/>
        </a:p>
      </dgm:t>
    </dgm:pt>
    <dgm:pt modelId="{1B4D01A2-56D7-4DC5-BC83-F66A4142A3EB}" type="pres">
      <dgm:prSet presAssocID="{A4829EB6-5ACB-4D72-B4BE-4CD8A5816E73}" presName="Name0" presStyleCnt="0">
        <dgm:presLayoutVars>
          <dgm:dir/>
          <dgm:resizeHandles val="exact"/>
        </dgm:presLayoutVars>
      </dgm:prSet>
      <dgm:spPr/>
      <dgm:t>
        <a:bodyPr/>
        <a:lstStyle/>
        <a:p>
          <a:endParaRPr lang="en-US"/>
        </a:p>
      </dgm:t>
    </dgm:pt>
    <dgm:pt modelId="{9EE624B3-08D2-45A4-946D-D20AEE76B346}" type="pres">
      <dgm:prSet presAssocID="{2239BA41-1C2E-402B-B042-B0B30FB9FEFB}" presName="node" presStyleLbl="node1" presStyleIdx="0" presStyleCnt="3">
        <dgm:presLayoutVars>
          <dgm:bulletEnabled val="1"/>
        </dgm:presLayoutVars>
      </dgm:prSet>
      <dgm:spPr/>
      <dgm:t>
        <a:bodyPr/>
        <a:lstStyle/>
        <a:p>
          <a:endParaRPr lang="en-US"/>
        </a:p>
      </dgm:t>
    </dgm:pt>
    <dgm:pt modelId="{DAA74D1C-3947-4A81-A88B-82F1E6C21C2A}" type="pres">
      <dgm:prSet presAssocID="{05AB7902-1484-404E-877F-5812A0839E5E}" presName="sibTrans" presStyleLbl="sibTrans2D1" presStyleIdx="0" presStyleCnt="2"/>
      <dgm:spPr/>
      <dgm:t>
        <a:bodyPr/>
        <a:lstStyle/>
        <a:p>
          <a:endParaRPr lang="en-US"/>
        </a:p>
      </dgm:t>
    </dgm:pt>
    <dgm:pt modelId="{2BB12E63-7F99-407C-8B2D-101407FB1089}" type="pres">
      <dgm:prSet presAssocID="{05AB7902-1484-404E-877F-5812A0839E5E}" presName="connectorText" presStyleLbl="sibTrans2D1" presStyleIdx="0" presStyleCnt="2"/>
      <dgm:spPr/>
      <dgm:t>
        <a:bodyPr/>
        <a:lstStyle/>
        <a:p>
          <a:endParaRPr lang="en-US"/>
        </a:p>
      </dgm:t>
    </dgm:pt>
    <dgm:pt modelId="{88684E60-0513-42A6-B5C9-A8773429B0C4}" type="pres">
      <dgm:prSet presAssocID="{0A7F13B1-124D-4AE4-A6D2-5998908B34DA}" presName="node" presStyleLbl="node1" presStyleIdx="1" presStyleCnt="3">
        <dgm:presLayoutVars>
          <dgm:bulletEnabled val="1"/>
        </dgm:presLayoutVars>
      </dgm:prSet>
      <dgm:spPr/>
      <dgm:t>
        <a:bodyPr/>
        <a:lstStyle/>
        <a:p>
          <a:endParaRPr lang="en-US"/>
        </a:p>
      </dgm:t>
    </dgm:pt>
    <dgm:pt modelId="{CDDB42E4-6057-4093-98F2-8CC341C17889}" type="pres">
      <dgm:prSet presAssocID="{D7F4152B-0E4B-4B21-8E09-A38B93CEC12E}" presName="sibTrans" presStyleLbl="sibTrans2D1" presStyleIdx="1" presStyleCnt="2"/>
      <dgm:spPr/>
      <dgm:t>
        <a:bodyPr/>
        <a:lstStyle/>
        <a:p>
          <a:endParaRPr lang="en-US"/>
        </a:p>
      </dgm:t>
    </dgm:pt>
    <dgm:pt modelId="{AEAF300C-F92F-4C1F-BC80-E2ED2EA717B9}" type="pres">
      <dgm:prSet presAssocID="{D7F4152B-0E4B-4B21-8E09-A38B93CEC12E}" presName="connectorText" presStyleLbl="sibTrans2D1" presStyleIdx="1" presStyleCnt="2"/>
      <dgm:spPr/>
      <dgm:t>
        <a:bodyPr/>
        <a:lstStyle/>
        <a:p>
          <a:endParaRPr lang="en-US"/>
        </a:p>
      </dgm:t>
    </dgm:pt>
    <dgm:pt modelId="{7A4C1B3F-C3A2-4C2A-99E3-57BC743BA540}" type="pres">
      <dgm:prSet presAssocID="{7D84292C-D3E0-4904-A058-BFE8C98F5EC4}" presName="node" presStyleLbl="node1" presStyleIdx="2" presStyleCnt="3">
        <dgm:presLayoutVars>
          <dgm:bulletEnabled val="1"/>
        </dgm:presLayoutVars>
      </dgm:prSet>
      <dgm:spPr/>
      <dgm:t>
        <a:bodyPr/>
        <a:lstStyle/>
        <a:p>
          <a:endParaRPr lang="en-US"/>
        </a:p>
      </dgm:t>
    </dgm:pt>
  </dgm:ptLst>
  <dgm:cxnLst>
    <dgm:cxn modelId="{C0F74020-E04A-4BAD-B533-6C52D4D19857}" type="presOf" srcId="{05AB7902-1484-404E-877F-5812A0839E5E}" destId="{DAA74D1C-3947-4A81-A88B-82F1E6C21C2A}" srcOrd="0" destOrd="0" presId="urn:microsoft.com/office/officeart/2005/8/layout/process1"/>
    <dgm:cxn modelId="{7D5DC4A5-1C5F-4ECE-8B61-6BCC4C54ED9C}" srcId="{A4829EB6-5ACB-4D72-B4BE-4CD8A5816E73}" destId="{0A7F13B1-124D-4AE4-A6D2-5998908B34DA}" srcOrd="1" destOrd="0" parTransId="{B0B7204F-9CB1-40D3-86C4-356F6022023C}" sibTransId="{D7F4152B-0E4B-4B21-8E09-A38B93CEC12E}"/>
    <dgm:cxn modelId="{1C315BB5-4D62-449B-BCF6-2CA69B1E7CEC}" type="presOf" srcId="{05AB7902-1484-404E-877F-5812A0839E5E}" destId="{2BB12E63-7F99-407C-8B2D-101407FB1089}" srcOrd="1" destOrd="0" presId="urn:microsoft.com/office/officeart/2005/8/layout/process1"/>
    <dgm:cxn modelId="{25707159-E172-4ABF-8DA3-D4C61508B967}" type="presOf" srcId="{0A7F13B1-124D-4AE4-A6D2-5998908B34DA}" destId="{88684E60-0513-42A6-B5C9-A8773429B0C4}" srcOrd="0" destOrd="0" presId="urn:microsoft.com/office/officeart/2005/8/layout/process1"/>
    <dgm:cxn modelId="{3A10E945-8CAF-4ECA-A231-2E1701D3C545}" type="presOf" srcId="{D7F4152B-0E4B-4B21-8E09-A38B93CEC12E}" destId="{CDDB42E4-6057-4093-98F2-8CC341C17889}" srcOrd="0" destOrd="0" presId="urn:microsoft.com/office/officeart/2005/8/layout/process1"/>
    <dgm:cxn modelId="{9EFDECB9-EBEF-4586-B876-21C86F6CF61C}" type="presOf" srcId="{D7F4152B-0E4B-4B21-8E09-A38B93CEC12E}" destId="{AEAF300C-F92F-4C1F-BC80-E2ED2EA717B9}" srcOrd="1" destOrd="0" presId="urn:microsoft.com/office/officeart/2005/8/layout/process1"/>
    <dgm:cxn modelId="{ADDE7AA1-4BB5-414A-96A6-4A19FD730CD4}" srcId="{A4829EB6-5ACB-4D72-B4BE-4CD8A5816E73}" destId="{2239BA41-1C2E-402B-B042-B0B30FB9FEFB}" srcOrd="0" destOrd="0" parTransId="{54CB4615-5EAA-4132-B249-838CECEEA5ED}" sibTransId="{05AB7902-1484-404E-877F-5812A0839E5E}"/>
    <dgm:cxn modelId="{A554658B-EE4C-464D-9D5A-4A82EAB9BA1A}" srcId="{A4829EB6-5ACB-4D72-B4BE-4CD8A5816E73}" destId="{7D84292C-D3E0-4904-A058-BFE8C98F5EC4}" srcOrd="2" destOrd="0" parTransId="{8E46505E-6AD7-4C96-A524-8CB018942E1F}" sibTransId="{32F5E94B-4DCC-4499-934A-76BD3DBABED7}"/>
    <dgm:cxn modelId="{1ECC5536-3E01-4DCE-BE61-5D0EA37EB195}" type="presOf" srcId="{7D84292C-D3E0-4904-A058-BFE8C98F5EC4}" destId="{7A4C1B3F-C3A2-4C2A-99E3-57BC743BA540}" srcOrd="0" destOrd="0" presId="urn:microsoft.com/office/officeart/2005/8/layout/process1"/>
    <dgm:cxn modelId="{674BCC3C-620B-487F-8211-D0D6D1CA92D2}" type="presOf" srcId="{2239BA41-1C2E-402B-B042-B0B30FB9FEFB}" destId="{9EE624B3-08D2-45A4-946D-D20AEE76B346}" srcOrd="0" destOrd="0" presId="urn:microsoft.com/office/officeart/2005/8/layout/process1"/>
    <dgm:cxn modelId="{4866A99E-F6B6-4A68-96EA-1EF115E271C6}" type="presOf" srcId="{A4829EB6-5ACB-4D72-B4BE-4CD8A5816E73}" destId="{1B4D01A2-56D7-4DC5-BC83-F66A4142A3EB}" srcOrd="0" destOrd="0" presId="urn:microsoft.com/office/officeart/2005/8/layout/process1"/>
    <dgm:cxn modelId="{9333E7D4-286D-4641-B869-AC7A11D6B92C}" type="presParOf" srcId="{1B4D01A2-56D7-4DC5-BC83-F66A4142A3EB}" destId="{9EE624B3-08D2-45A4-946D-D20AEE76B346}" srcOrd="0" destOrd="0" presId="urn:microsoft.com/office/officeart/2005/8/layout/process1"/>
    <dgm:cxn modelId="{B39F67D9-E031-4483-868A-D5EF5147C2E2}" type="presParOf" srcId="{1B4D01A2-56D7-4DC5-BC83-F66A4142A3EB}" destId="{DAA74D1C-3947-4A81-A88B-82F1E6C21C2A}" srcOrd="1" destOrd="0" presId="urn:microsoft.com/office/officeart/2005/8/layout/process1"/>
    <dgm:cxn modelId="{7CFBAB92-9690-4CF3-ABB2-00D6DEF4A2B7}" type="presParOf" srcId="{DAA74D1C-3947-4A81-A88B-82F1E6C21C2A}" destId="{2BB12E63-7F99-407C-8B2D-101407FB1089}" srcOrd="0" destOrd="0" presId="urn:microsoft.com/office/officeart/2005/8/layout/process1"/>
    <dgm:cxn modelId="{E112C891-11BD-4594-AFF2-DED962B562A6}" type="presParOf" srcId="{1B4D01A2-56D7-4DC5-BC83-F66A4142A3EB}" destId="{88684E60-0513-42A6-B5C9-A8773429B0C4}" srcOrd="2" destOrd="0" presId="urn:microsoft.com/office/officeart/2005/8/layout/process1"/>
    <dgm:cxn modelId="{FFB69F20-2A73-4877-8122-62F6A6187A79}" type="presParOf" srcId="{1B4D01A2-56D7-4DC5-BC83-F66A4142A3EB}" destId="{CDDB42E4-6057-4093-98F2-8CC341C17889}" srcOrd="3" destOrd="0" presId="urn:microsoft.com/office/officeart/2005/8/layout/process1"/>
    <dgm:cxn modelId="{D671B426-A88E-43FE-AE84-A20653CCBF70}" type="presParOf" srcId="{CDDB42E4-6057-4093-98F2-8CC341C17889}" destId="{AEAF300C-F92F-4C1F-BC80-E2ED2EA717B9}" srcOrd="0" destOrd="0" presId="urn:microsoft.com/office/officeart/2005/8/layout/process1"/>
    <dgm:cxn modelId="{8FE7EBF6-8C41-4FEE-ABEA-3FAF62A754C3}" type="presParOf" srcId="{1B4D01A2-56D7-4DC5-BC83-F66A4142A3EB}" destId="{7A4C1B3F-C3A2-4C2A-99E3-57BC743BA540}"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8C49EC4-84E2-4325-B1AA-A630E145391F}" type="doc">
      <dgm:prSet loTypeId="urn:microsoft.com/office/officeart/2005/8/layout/hList2" loCatId="relationship" qsTypeId="urn:microsoft.com/office/officeart/2005/8/quickstyle/3d2" qsCatId="3D" csTypeId="urn:microsoft.com/office/officeart/2005/8/colors/accent0_1" csCatId="mainScheme" phldr="1"/>
      <dgm:spPr/>
      <dgm:t>
        <a:bodyPr/>
        <a:lstStyle/>
        <a:p>
          <a:endParaRPr lang="en-US"/>
        </a:p>
      </dgm:t>
    </dgm:pt>
    <dgm:pt modelId="{BA9EEBE5-E052-42F2-A73C-EDDFE622877A}">
      <dgm:prSet custT="1">
        <dgm:style>
          <a:lnRef idx="2">
            <a:schemeClr val="accent1"/>
          </a:lnRef>
          <a:fillRef idx="1">
            <a:schemeClr val="lt1"/>
          </a:fillRef>
          <a:effectRef idx="0">
            <a:schemeClr val="accent1"/>
          </a:effectRef>
          <a:fontRef idx="minor">
            <a:schemeClr val="dk1"/>
          </a:fontRef>
        </dgm:style>
      </dgm:prSet>
      <dgm:spPr/>
      <dgm:t>
        <a:bodyPr/>
        <a:lstStyle/>
        <a:p>
          <a:pPr rtl="0"/>
          <a:endParaRPr lang="en-US" sz="2000" dirty="0">
            <a:latin typeface="Maiandra GD" panose="020E0502030308020204" pitchFamily="34" charset="0"/>
          </a:endParaRPr>
        </a:p>
      </dgm:t>
    </dgm:pt>
    <dgm:pt modelId="{9ED9C265-F19F-4630-9805-9AF55F24C171}" type="sibTrans" cxnId="{EC43AF09-B22F-46ED-A70E-7ED85E9D6BCB}">
      <dgm:prSet/>
      <dgm:spPr/>
      <dgm:t>
        <a:bodyPr/>
        <a:lstStyle/>
        <a:p>
          <a:endParaRPr lang="en-US"/>
        </a:p>
      </dgm:t>
    </dgm:pt>
    <dgm:pt modelId="{55234BC4-0F69-426D-8769-EFCD576DA95F}" type="parTrans" cxnId="{EC43AF09-B22F-46ED-A70E-7ED85E9D6BCB}">
      <dgm:prSet/>
      <dgm:spPr/>
      <dgm:t>
        <a:bodyPr/>
        <a:lstStyle/>
        <a:p>
          <a:endParaRPr lang="en-US"/>
        </a:p>
      </dgm:t>
    </dgm:pt>
    <dgm:pt modelId="{518DC7A4-8470-4D87-A7DB-77E32837936F}">
      <dgm:prSet custT="1"/>
      <dgm:spPr/>
      <dgm:t>
        <a:bodyPr/>
        <a:lstStyle/>
        <a:p>
          <a:pPr rtl="0"/>
          <a:r>
            <a:rPr lang="en-US" sz="3600" b="1" dirty="0" smtClean="0">
              <a:latin typeface="Maiandra GD" panose="020E0502030308020204" pitchFamily="34" charset="0"/>
            </a:rPr>
            <a:t>Mandated to assess:</a:t>
          </a:r>
          <a:endParaRPr lang="en-US" sz="3600" b="1" dirty="0">
            <a:latin typeface="Maiandra GD" panose="020E0502030308020204" pitchFamily="34" charset="0"/>
          </a:endParaRPr>
        </a:p>
      </dgm:t>
    </dgm:pt>
    <dgm:pt modelId="{0AE85915-99EA-40A6-A90E-04DF7DB27B07}" type="sibTrans" cxnId="{5B96CFE8-77CE-4954-9319-DEE7D6C11B41}">
      <dgm:prSet/>
      <dgm:spPr/>
      <dgm:t>
        <a:bodyPr/>
        <a:lstStyle/>
        <a:p>
          <a:endParaRPr lang="en-US"/>
        </a:p>
      </dgm:t>
    </dgm:pt>
    <dgm:pt modelId="{BEF4D3E8-7CBF-4C64-B775-C8425FC4FAFC}" type="parTrans" cxnId="{5B96CFE8-77CE-4954-9319-DEE7D6C11B41}">
      <dgm:prSet/>
      <dgm:spPr/>
      <dgm:t>
        <a:bodyPr/>
        <a:lstStyle/>
        <a:p>
          <a:endParaRPr lang="en-US"/>
        </a:p>
      </dgm:t>
    </dgm:pt>
    <dgm:pt modelId="{3FB459FA-1AEA-4D8A-84DD-0EC7A3C734FD}">
      <dgm:prSet custT="1"/>
      <dgm:spPr/>
      <dgm:t>
        <a:bodyPr/>
        <a:lstStyle/>
        <a:p>
          <a:pPr rtl="0"/>
          <a:r>
            <a:rPr lang="en-US" sz="2400" dirty="0" smtClean="0">
              <a:latin typeface="Maiandra GD" panose="020E0502030308020204" pitchFamily="34" charset="0"/>
            </a:rPr>
            <a:t>Modification needed in staff structure, career development, grading, and personnel management,</a:t>
          </a:r>
          <a:endParaRPr lang="en-US" sz="3600" b="1" dirty="0">
            <a:latin typeface="Maiandra GD" panose="020E0502030308020204" pitchFamily="34" charset="0"/>
          </a:endParaRPr>
        </a:p>
      </dgm:t>
    </dgm:pt>
    <dgm:pt modelId="{63810F34-40FC-4F8F-83B9-E88DBF606266}" type="parTrans" cxnId="{50443EC6-598A-4B4A-85E6-5319CCAFF604}">
      <dgm:prSet/>
      <dgm:spPr/>
      <dgm:t>
        <a:bodyPr/>
        <a:lstStyle/>
        <a:p>
          <a:endParaRPr lang="en-US"/>
        </a:p>
      </dgm:t>
    </dgm:pt>
    <dgm:pt modelId="{C0B487D7-713D-4D68-A90E-E2D995A4E8D9}" type="sibTrans" cxnId="{50443EC6-598A-4B4A-85E6-5319CCAFF604}">
      <dgm:prSet/>
      <dgm:spPr/>
      <dgm:t>
        <a:bodyPr/>
        <a:lstStyle/>
        <a:p>
          <a:endParaRPr lang="en-US"/>
        </a:p>
      </dgm:t>
    </dgm:pt>
    <dgm:pt modelId="{38E82913-64BC-42CC-87DC-B9E782394644}">
      <dgm:prSet custT="1"/>
      <dgm:spPr/>
      <dgm:t>
        <a:bodyPr/>
        <a:lstStyle/>
        <a:p>
          <a:pPr rtl="0"/>
          <a:r>
            <a:rPr lang="en-US" sz="2400" dirty="0" smtClean="0">
              <a:latin typeface="Maiandra GD" panose="020E0502030308020204" pitchFamily="34" charset="0"/>
            </a:rPr>
            <a:t>Capacity of training institutions to provide for the needs of the public corporations and the civil service.         (</a:t>
          </a:r>
          <a:r>
            <a:rPr lang="en-US" sz="2400" dirty="0" err="1" smtClean="0">
              <a:latin typeface="Maiandra GD" panose="020E0502030308020204" pitchFamily="34" charset="0"/>
            </a:rPr>
            <a:t>Msosa</a:t>
          </a:r>
          <a:r>
            <a:rPr lang="en-US" sz="2400" dirty="0" smtClean="0">
              <a:latin typeface="Maiandra GD" panose="020E0502030308020204" pitchFamily="34" charset="0"/>
            </a:rPr>
            <a:t>, 1998)</a:t>
          </a:r>
          <a:endParaRPr lang="en-US" sz="3600" b="1" dirty="0">
            <a:latin typeface="Maiandra GD" panose="020E0502030308020204" pitchFamily="34" charset="0"/>
          </a:endParaRPr>
        </a:p>
      </dgm:t>
    </dgm:pt>
    <dgm:pt modelId="{EA5EC832-9627-40AA-8733-2CA31E9C9C0E}" type="parTrans" cxnId="{6DE6597C-BFC9-4CAF-B7DF-ADD25E57600D}">
      <dgm:prSet/>
      <dgm:spPr/>
      <dgm:t>
        <a:bodyPr/>
        <a:lstStyle/>
        <a:p>
          <a:endParaRPr lang="en-US"/>
        </a:p>
      </dgm:t>
    </dgm:pt>
    <dgm:pt modelId="{4BDCC47F-883E-433E-94E4-883E4AFB6AB4}" type="sibTrans" cxnId="{6DE6597C-BFC9-4CAF-B7DF-ADD25E57600D}">
      <dgm:prSet/>
      <dgm:spPr/>
      <dgm:t>
        <a:bodyPr/>
        <a:lstStyle/>
        <a:p>
          <a:endParaRPr lang="en-US"/>
        </a:p>
      </dgm:t>
    </dgm:pt>
    <dgm:pt modelId="{AE701DFC-ACCC-448A-B25E-C5C5589CB518}" type="pres">
      <dgm:prSet presAssocID="{08C49EC4-84E2-4325-B1AA-A630E145391F}" presName="linearFlow" presStyleCnt="0">
        <dgm:presLayoutVars>
          <dgm:dir/>
          <dgm:animLvl val="lvl"/>
          <dgm:resizeHandles/>
        </dgm:presLayoutVars>
      </dgm:prSet>
      <dgm:spPr/>
      <dgm:t>
        <a:bodyPr/>
        <a:lstStyle/>
        <a:p>
          <a:endParaRPr lang="en-US"/>
        </a:p>
      </dgm:t>
    </dgm:pt>
    <dgm:pt modelId="{A582E6A0-7820-4B97-A1BC-59EE2F2F0DD7}" type="pres">
      <dgm:prSet presAssocID="{BA9EEBE5-E052-42F2-A73C-EDDFE622877A}" presName="compositeNode" presStyleCnt="0">
        <dgm:presLayoutVars>
          <dgm:bulletEnabled val="1"/>
        </dgm:presLayoutVars>
      </dgm:prSet>
      <dgm:spPr/>
    </dgm:pt>
    <dgm:pt modelId="{50EB4546-A233-4D30-A52E-B9C1DE3B8505}" type="pres">
      <dgm:prSet presAssocID="{BA9EEBE5-E052-42F2-A73C-EDDFE622877A}" presName="image" presStyleLbl="fgImgPlace1" presStyleIdx="0" presStyleCnt="1"/>
      <dgm:spPr/>
    </dgm:pt>
    <dgm:pt modelId="{381C97D9-DAA8-4192-ACC5-060F62074296}" type="pres">
      <dgm:prSet presAssocID="{BA9EEBE5-E052-42F2-A73C-EDDFE622877A}" presName="childNode" presStyleLbl="node1" presStyleIdx="0" presStyleCnt="1" custScaleX="123282" custScaleY="102358" custLinFactNeighborX="-504" custLinFactNeighborY="-1038">
        <dgm:presLayoutVars>
          <dgm:bulletEnabled val="1"/>
        </dgm:presLayoutVars>
      </dgm:prSet>
      <dgm:spPr/>
      <dgm:t>
        <a:bodyPr/>
        <a:lstStyle/>
        <a:p>
          <a:endParaRPr lang="en-US"/>
        </a:p>
      </dgm:t>
    </dgm:pt>
    <dgm:pt modelId="{AB73EFCA-D71C-498F-9743-880E51B15B91}" type="pres">
      <dgm:prSet presAssocID="{BA9EEBE5-E052-42F2-A73C-EDDFE622877A}" presName="parentNode" presStyleLbl="revTx" presStyleIdx="0" presStyleCnt="1">
        <dgm:presLayoutVars>
          <dgm:chMax val="0"/>
          <dgm:bulletEnabled val="1"/>
        </dgm:presLayoutVars>
      </dgm:prSet>
      <dgm:spPr/>
      <dgm:t>
        <a:bodyPr/>
        <a:lstStyle/>
        <a:p>
          <a:endParaRPr lang="en-US"/>
        </a:p>
      </dgm:t>
    </dgm:pt>
  </dgm:ptLst>
  <dgm:cxnLst>
    <dgm:cxn modelId="{2B281AA2-EE4B-405E-8880-5A8D7DBE97AF}" type="presOf" srcId="{08C49EC4-84E2-4325-B1AA-A630E145391F}" destId="{AE701DFC-ACCC-448A-B25E-C5C5589CB518}" srcOrd="0" destOrd="0" presId="urn:microsoft.com/office/officeart/2005/8/layout/hList2"/>
    <dgm:cxn modelId="{5B96CFE8-77CE-4954-9319-DEE7D6C11B41}" srcId="{BA9EEBE5-E052-42F2-A73C-EDDFE622877A}" destId="{518DC7A4-8470-4D87-A7DB-77E32837936F}" srcOrd="0" destOrd="0" parTransId="{BEF4D3E8-7CBF-4C64-B775-C8425FC4FAFC}" sibTransId="{0AE85915-99EA-40A6-A90E-04DF7DB27B07}"/>
    <dgm:cxn modelId="{6DE6597C-BFC9-4CAF-B7DF-ADD25E57600D}" srcId="{BA9EEBE5-E052-42F2-A73C-EDDFE622877A}" destId="{38E82913-64BC-42CC-87DC-B9E782394644}" srcOrd="2" destOrd="0" parTransId="{EA5EC832-9627-40AA-8733-2CA31E9C9C0E}" sibTransId="{4BDCC47F-883E-433E-94E4-883E4AFB6AB4}"/>
    <dgm:cxn modelId="{49F0F0C0-44C8-42F5-BBF1-212DB0D75572}" type="presOf" srcId="{3FB459FA-1AEA-4D8A-84DD-0EC7A3C734FD}" destId="{381C97D9-DAA8-4192-ACC5-060F62074296}" srcOrd="0" destOrd="1" presId="urn:microsoft.com/office/officeart/2005/8/layout/hList2"/>
    <dgm:cxn modelId="{F4D1E015-1A47-49CB-AC09-47975F3C2C39}" type="presOf" srcId="{38E82913-64BC-42CC-87DC-B9E782394644}" destId="{381C97D9-DAA8-4192-ACC5-060F62074296}" srcOrd="0" destOrd="2" presId="urn:microsoft.com/office/officeart/2005/8/layout/hList2"/>
    <dgm:cxn modelId="{EC43AF09-B22F-46ED-A70E-7ED85E9D6BCB}" srcId="{08C49EC4-84E2-4325-B1AA-A630E145391F}" destId="{BA9EEBE5-E052-42F2-A73C-EDDFE622877A}" srcOrd="0" destOrd="0" parTransId="{55234BC4-0F69-426D-8769-EFCD576DA95F}" sibTransId="{9ED9C265-F19F-4630-9805-9AF55F24C171}"/>
    <dgm:cxn modelId="{8C58C233-EC12-47E9-B6A2-45E2B831004E}" type="presOf" srcId="{BA9EEBE5-E052-42F2-A73C-EDDFE622877A}" destId="{AB73EFCA-D71C-498F-9743-880E51B15B91}" srcOrd="0" destOrd="0" presId="urn:microsoft.com/office/officeart/2005/8/layout/hList2"/>
    <dgm:cxn modelId="{D6396755-56F6-4ACB-BC61-1C0463B86A46}" type="presOf" srcId="{518DC7A4-8470-4D87-A7DB-77E32837936F}" destId="{381C97D9-DAA8-4192-ACC5-060F62074296}" srcOrd="0" destOrd="0" presId="urn:microsoft.com/office/officeart/2005/8/layout/hList2"/>
    <dgm:cxn modelId="{50443EC6-598A-4B4A-85E6-5319CCAFF604}" srcId="{BA9EEBE5-E052-42F2-A73C-EDDFE622877A}" destId="{3FB459FA-1AEA-4D8A-84DD-0EC7A3C734FD}" srcOrd="1" destOrd="0" parTransId="{63810F34-40FC-4F8F-83B9-E88DBF606266}" sibTransId="{C0B487D7-713D-4D68-A90E-E2D995A4E8D9}"/>
    <dgm:cxn modelId="{0EC6AA7A-2AAC-4828-86C6-FCDF8B51BC4D}" type="presParOf" srcId="{AE701DFC-ACCC-448A-B25E-C5C5589CB518}" destId="{A582E6A0-7820-4B97-A1BC-59EE2F2F0DD7}" srcOrd="0" destOrd="0" presId="urn:microsoft.com/office/officeart/2005/8/layout/hList2"/>
    <dgm:cxn modelId="{28217B2F-D256-4C9B-A0E1-9B1FB62A8963}" type="presParOf" srcId="{A582E6A0-7820-4B97-A1BC-59EE2F2F0DD7}" destId="{50EB4546-A233-4D30-A52E-B9C1DE3B8505}" srcOrd="0" destOrd="0" presId="urn:microsoft.com/office/officeart/2005/8/layout/hList2"/>
    <dgm:cxn modelId="{205C08F2-6936-464E-B6A7-A61BDD72AC9B}" type="presParOf" srcId="{A582E6A0-7820-4B97-A1BC-59EE2F2F0DD7}" destId="{381C97D9-DAA8-4192-ACC5-060F62074296}" srcOrd="1" destOrd="0" presId="urn:microsoft.com/office/officeart/2005/8/layout/hList2"/>
    <dgm:cxn modelId="{33453C52-1FD7-4AE9-B54B-1A767DA9A449}" type="presParOf" srcId="{A582E6A0-7820-4B97-A1BC-59EE2F2F0DD7}" destId="{AB73EFCA-D71C-498F-9743-880E51B15B91}"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C8CF52E2-7C17-4703-881B-AF48EFC7FA2A}" type="doc">
      <dgm:prSet loTypeId="urn:microsoft.com/office/officeart/2005/8/layout/vList2" loCatId="list" qsTypeId="urn:microsoft.com/office/officeart/2005/8/quickstyle/simple4" qsCatId="simple" csTypeId="urn:microsoft.com/office/officeart/2005/8/colors/accent1_1" csCatId="accent1" phldr="1"/>
      <dgm:spPr/>
      <dgm:t>
        <a:bodyPr/>
        <a:lstStyle/>
        <a:p>
          <a:endParaRPr lang="en-US"/>
        </a:p>
      </dgm:t>
    </dgm:pt>
    <dgm:pt modelId="{AE8DBEDF-530E-46B5-A2C5-9CA4F1AC2380}">
      <dgm:prSet custT="1"/>
      <dgm:spPr/>
      <dgm:t>
        <a:bodyPr/>
        <a:lstStyle/>
        <a:p>
          <a:pPr algn="ctr" rtl="0"/>
          <a:r>
            <a:rPr lang="en-ZA" sz="3200" dirty="0" smtClean="0">
              <a:latin typeface="Maiandra GD" panose="020E0502030308020204" pitchFamily="34" charset="0"/>
            </a:rPr>
            <a:t>HERBECQ REVIEW COMMISSION, 1985</a:t>
          </a:r>
          <a:endParaRPr lang="en-US" sz="3200" dirty="0">
            <a:latin typeface="Maiandra GD" panose="020E0502030308020204" pitchFamily="34" charset="0"/>
          </a:endParaRPr>
        </a:p>
      </dgm:t>
    </dgm:pt>
    <dgm:pt modelId="{CA6A95A2-9478-4269-A2DE-E0A742AAC069}" type="parTrans" cxnId="{7E70A224-D2B6-4DB2-8E34-042CFDD58BB5}">
      <dgm:prSet/>
      <dgm:spPr/>
      <dgm:t>
        <a:bodyPr/>
        <a:lstStyle/>
        <a:p>
          <a:endParaRPr lang="en-US"/>
        </a:p>
      </dgm:t>
    </dgm:pt>
    <dgm:pt modelId="{ED845432-7304-4DCF-AC7E-B4D70FDBE6EE}" type="sibTrans" cxnId="{7E70A224-D2B6-4DB2-8E34-042CFDD58BB5}">
      <dgm:prSet/>
      <dgm:spPr/>
      <dgm:t>
        <a:bodyPr/>
        <a:lstStyle/>
        <a:p>
          <a:endParaRPr lang="en-US"/>
        </a:p>
      </dgm:t>
    </dgm:pt>
    <dgm:pt modelId="{6BDC0F8B-2BA4-4C1D-8D6D-BBFCEC06274A}" type="pres">
      <dgm:prSet presAssocID="{C8CF52E2-7C17-4703-881B-AF48EFC7FA2A}" presName="linear" presStyleCnt="0">
        <dgm:presLayoutVars>
          <dgm:animLvl val="lvl"/>
          <dgm:resizeHandles val="exact"/>
        </dgm:presLayoutVars>
      </dgm:prSet>
      <dgm:spPr/>
      <dgm:t>
        <a:bodyPr/>
        <a:lstStyle/>
        <a:p>
          <a:endParaRPr lang="en-US"/>
        </a:p>
      </dgm:t>
    </dgm:pt>
    <dgm:pt modelId="{BB3219FA-A159-4F5C-9839-CCA4265ABD55}" type="pres">
      <dgm:prSet presAssocID="{AE8DBEDF-530E-46B5-A2C5-9CA4F1AC2380}" presName="parentText" presStyleLbl="node1" presStyleIdx="0" presStyleCnt="1" custLinFactNeighborX="-2247" custLinFactNeighborY="-2603">
        <dgm:presLayoutVars>
          <dgm:chMax val="0"/>
          <dgm:bulletEnabled val="1"/>
        </dgm:presLayoutVars>
      </dgm:prSet>
      <dgm:spPr/>
      <dgm:t>
        <a:bodyPr/>
        <a:lstStyle/>
        <a:p>
          <a:endParaRPr lang="en-US"/>
        </a:p>
      </dgm:t>
    </dgm:pt>
  </dgm:ptLst>
  <dgm:cxnLst>
    <dgm:cxn modelId="{7E70A224-D2B6-4DB2-8E34-042CFDD58BB5}" srcId="{C8CF52E2-7C17-4703-881B-AF48EFC7FA2A}" destId="{AE8DBEDF-530E-46B5-A2C5-9CA4F1AC2380}" srcOrd="0" destOrd="0" parTransId="{CA6A95A2-9478-4269-A2DE-E0A742AAC069}" sibTransId="{ED845432-7304-4DCF-AC7E-B4D70FDBE6EE}"/>
    <dgm:cxn modelId="{AFF495A1-D6EB-450F-B340-2118D117EBE6}" type="presOf" srcId="{AE8DBEDF-530E-46B5-A2C5-9CA4F1AC2380}" destId="{BB3219FA-A159-4F5C-9839-CCA4265ABD55}" srcOrd="0" destOrd="0" presId="urn:microsoft.com/office/officeart/2005/8/layout/vList2"/>
    <dgm:cxn modelId="{B5E7387E-6DEF-4C7F-B0D5-1E150E40C07B}" type="presOf" srcId="{C8CF52E2-7C17-4703-881B-AF48EFC7FA2A}" destId="{6BDC0F8B-2BA4-4C1D-8D6D-BBFCEC06274A}" srcOrd="0" destOrd="0" presId="urn:microsoft.com/office/officeart/2005/8/layout/vList2"/>
    <dgm:cxn modelId="{D683DD60-4D70-412D-B1C9-5A00DAB1DC7D}" type="presParOf" srcId="{6BDC0F8B-2BA4-4C1D-8D6D-BBFCEC06274A}" destId="{BB3219FA-A159-4F5C-9839-CCA4265ABD55}"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059E444-DF2D-4C6F-B636-48564BBE7BC7}" type="doc">
      <dgm:prSet loTypeId="urn:microsoft.com/office/officeart/2005/8/layout/hList7" loCatId="list" qsTypeId="urn:microsoft.com/office/officeart/2005/8/quickstyle/simple2" qsCatId="simple" csTypeId="urn:microsoft.com/office/officeart/2005/8/colors/accent1_1" csCatId="accent1" phldr="1"/>
      <dgm:spPr/>
      <dgm:t>
        <a:bodyPr/>
        <a:lstStyle/>
        <a:p>
          <a:endParaRPr lang="en-US"/>
        </a:p>
      </dgm:t>
    </dgm:pt>
    <dgm:pt modelId="{F7DA5D6A-54DD-42E7-976F-1298AB7F1EB4}">
      <dgm:prSet/>
      <dgm:spPr/>
      <dgm:t>
        <a:bodyPr/>
        <a:lstStyle/>
        <a:p>
          <a:pPr rtl="0"/>
          <a:r>
            <a:rPr lang="en-ZA" smtClean="0"/>
            <a:t>The recommendation on staff structure, career development and job grading, which was meant to improve the quality of the service, were not fully implemented.</a:t>
          </a:r>
          <a:endParaRPr lang="en-US"/>
        </a:p>
      </dgm:t>
    </dgm:pt>
    <dgm:pt modelId="{3E2B04B6-1974-4319-A053-80DAF242EFDA}" type="parTrans" cxnId="{9347521D-16C0-47A0-99F1-A2020527828F}">
      <dgm:prSet/>
      <dgm:spPr/>
      <dgm:t>
        <a:bodyPr/>
        <a:lstStyle/>
        <a:p>
          <a:endParaRPr lang="en-US"/>
        </a:p>
      </dgm:t>
    </dgm:pt>
    <dgm:pt modelId="{4EBCECE1-4A1E-4AE0-84EB-43996B04A4DA}" type="sibTrans" cxnId="{9347521D-16C0-47A0-99F1-A2020527828F}">
      <dgm:prSet/>
      <dgm:spPr/>
      <dgm:t>
        <a:bodyPr/>
        <a:lstStyle/>
        <a:p>
          <a:endParaRPr lang="en-US"/>
        </a:p>
      </dgm:t>
    </dgm:pt>
    <dgm:pt modelId="{55B7BE96-7C2D-4D2B-A396-C13916DD2B44}">
      <dgm:prSet/>
      <dgm:spPr/>
      <dgm:t>
        <a:bodyPr/>
        <a:lstStyle/>
        <a:p>
          <a:pPr rtl="0"/>
          <a:r>
            <a:rPr lang="en-ZA" dirty="0" smtClean="0"/>
            <a:t>25% of the 7,700 management positions in the public sector and parastatals were held by expatriates (</a:t>
          </a:r>
          <a:r>
            <a:rPr lang="en-ZA" dirty="0" err="1" smtClean="0"/>
            <a:t>Ademolekun</a:t>
          </a:r>
          <a:r>
            <a:rPr lang="en-ZA" dirty="0" smtClean="0"/>
            <a:t>, 1997)</a:t>
          </a:r>
          <a:endParaRPr lang="en-US" dirty="0"/>
        </a:p>
      </dgm:t>
    </dgm:pt>
    <dgm:pt modelId="{9AC61A46-3F28-418E-9FF5-DC58FE40BAC7}" type="parTrans" cxnId="{98DC78D4-58FD-4695-9301-9FE2884AF97A}">
      <dgm:prSet/>
      <dgm:spPr/>
      <dgm:t>
        <a:bodyPr/>
        <a:lstStyle/>
        <a:p>
          <a:endParaRPr lang="en-US"/>
        </a:p>
      </dgm:t>
    </dgm:pt>
    <dgm:pt modelId="{D80432E4-5C10-4AFE-9B77-959DD28CADAF}" type="sibTrans" cxnId="{98DC78D4-58FD-4695-9301-9FE2884AF97A}">
      <dgm:prSet/>
      <dgm:spPr/>
      <dgm:t>
        <a:bodyPr/>
        <a:lstStyle/>
        <a:p>
          <a:endParaRPr lang="en-US"/>
        </a:p>
      </dgm:t>
    </dgm:pt>
    <dgm:pt modelId="{01DA89B5-2A05-4F8E-AB44-135AE68A22E2}">
      <dgm:prSet/>
      <dgm:spPr/>
      <dgm:t>
        <a:bodyPr/>
        <a:lstStyle/>
        <a:p>
          <a:pPr rtl="0"/>
          <a:r>
            <a:rPr lang="en-ZA" dirty="0" smtClean="0"/>
            <a:t>2,000 management positions were to be created (World Bank)</a:t>
          </a:r>
          <a:endParaRPr lang="en-US" dirty="0"/>
        </a:p>
      </dgm:t>
    </dgm:pt>
    <dgm:pt modelId="{9D4208E2-8A8C-41F6-B86B-B7E187263A96}" type="parTrans" cxnId="{8517F2CD-FBE7-4106-BE96-9E5FF3DBA2B1}">
      <dgm:prSet/>
      <dgm:spPr/>
      <dgm:t>
        <a:bodyPr/>
        <a:lstStyle/>
        <a:p>
          <a:endParaRPr lang="en-US"/>
        </a:p>
      </dgm:t>
    </dgm:pt>
    <dgm:pt modelId="{93B460A9-45F3-4101-B534-DE1A6A418E3E}" type="sibTrans" cxnId="{8517F2CD-FBE7-4106-BE96-9E5FF3DBA2B1}">
      <dgm:prSet/>
      <dgm:spPr/>
      <dgm:t>
        <a:bodyPr/>
        <a:lstStyle/>
        <a:p>
          <a:endParaRPr lang="en-US"/>
        </a:p>
      </dgm:t>
    </dgm:pt>
    <dgm:pt modelId="{0B8DEE5D-1832-4352-8ADA-631F31CFD9FD}" type="pres">
      <dgm:prSet presAssocID="{8059E444-DF2D-4C6F-B636-48564BBE7BC7}" presName="Name0" presStyleCnt="0">
        <dgm:presLayoutVars>
          <dgm:dir/>
          <dgm:resizeHandles val="exact"/>
        </dgm:presLayoutVars>
      </dgm:prSet>
      <dgm:spPr/>
      <dgm:t>
        <a:bodyPr/>
        <a:lstStyle/>
        <a:p>
          <a:endParaRPr lang="en-US"/>
        </a:p>
      </dgm:t>
    </dgm:pt>
    <dgm:pt modelId="{EF80B37D-0751-4F60-BEDE-A9FB257C725F}" type="pres">
      <dgm:prSet presAssocID="{8059E444-DF2D-4C6F-B636-48564BBE7BC7}" presName="fgShape" presStyleLbl="fgShp" presStyleIdx="0" presStyleCnt="1"/>
      <dgm:spPr/>
    </dgm:pt>
    <dgm:pt modelId="{93E71AFC-D2B4-4559-96F9-2388587C59FC}" type="pres">
      <dgm:prSet presAssocID="{8059E444-DF2D-4C6F-B636-48564BBE7BC7}" presName="linComp" presStyleCnt="0"/>
      <dgm:spPr/>
    </dgm:pt>
    <dgm:pt modelId="{BD864495-61E2-4E87-8949-EA6108A92A0D}" type="pres">
      <dgm:prSet presAssocID="{F7DA5D6A-54DD-42E7-976F-1298AB7F1EB4}" presName="compNode" presStyleCnt="0"/>
      <dgm:spPr/>
    </dgm:pt>
    <dgm:pt modelId="{7EF5C32C-FA78-4458-AD50-B27A7F67B1A9}" type="pres">
      <dgm:prSet presAssocID="{F7DA5D6A-54DD-42E7-976F-1298AB7F1EB4}" presName="bkgdShape" presStyleLbl="node1" presStyleIdx="0" presStyleCnt="3"/>
      <dgm:spPr/>
      <dgm:t>
        <a:bodyPr/>
        <a:lstStyle/>
        <a:p>
          <a:endParaRPr lang="en-US"/>
        </a:p>
      </dgm:t>
    </dgm:pt>
    <dgm:pt modelId="{E36EDEE1-9728-43E3-9921-9323E96C08DF}" type="pres">
      <dgm:prSet presAssocID="{F7DA5D6A-54DD-42E7-976F-1298AB7F1EB4}" presName="nodeTx" presStyleLbl="node1" presStyleIdx="0" presStyleCnt="3">
        <dgm:presLayoutVars>
          <dgm:bulletEnabled val="1"/>
        </dgm:presLayoutVars>
      </dgm:prSet>
      <dgm:spPr/>
      <dgm:t>
        <a:bodyPr/>
        <a:lstStyle/>
        <a:p>
          <a:endParaRPr lang="en-US"/>
        </a:p>
      </dgm:t>
    </dgm:pt>
    <dgm:pt modelId="{ED4988C6-12D5-4AC0-8BBC-469DDAA916CC}" type="pres">
      <dgm:prSet presAssocID="{F7DA5D6A-54DD-42E7-976F-1298AB7F1EB4}" presName="invisiNode" presStyleLbl="node1" presStyleIdx="0" presStyleCnt="3"/>
      <dgm:spPr/>
    </dgm:pt>
    <dgm:pt modelId="{2EA817D8-8B56-4E61-81BA-6F1B1038B523}" type="pres">
      <dgm:prSet presAssocID="{F7DA5D6A-54DD-42E7-976F-1298AB7F1EB4}" presName="imagNode" presStyleLbl="fgImgPlace1" presStyleIdx="0" presStyleCnt="3"/>
      <dgm:spPr/>
    </dgm:pt>
    <dgm:pt modelId="{A698A41E-3D45-4B10-9372-80E14924AFE4}" type="pres">
      <dgm:prSet presAssocID="{4EBCECE1-4A1E-4AE0-84EB-43996B04A4DA}" presName="sibTrans" presStyleLbl="sibTrans2D1" presStyleIdx="0" presStyleCnt="0"/>
      <dgm:spPr/>
      <dgm:t>
        <a:bodyPr/>
        <a:lstStyle/>
        <a:p>
          <a:endParaRPr lang="en-US"/>
        </a:p>
      </dgm:t>
    </dgm:pt>
    <dgm:pt modelId="{94FD83AA-FD02-4DF8-B1A4-363C2F73D075}" type="pres">
      <dgm:prSet presAssocID="{55B7BE96-7C2D-4D2B-A396-C13916DD2B44}" presName="compNode" presStyleCnt="0"/>
      <dgm:spPr/>
    </dgm:pt>
    <dgm:pt modelId="{83786328-DE99-41D3-85E0-73E1B6AFF689}" type="pres">
      <dgm:prSet presAssocID="{55B7BE96-7C2D-4D2B-A396-C13916DD2B44}" presName="bkgdShape" presStyleLbl="node1" presStyleIdx="1" presStyleCnt="3"/>
      <dgm:spPr/>
      <dgm:t>
        <a:bodyPr/>
        <a:lstStyle/>
        <a:p>
          <a:endParaRPr lang="en-US"/>
        </a:p>
      </dgm:t>
    </dgm:pt>
    <dgm:pt modelId="{1E9A1B3D-0C1F-4B78-9003-014CD5B3057F}" type="pres">
      <dgm:prSet presAssocID="{55B7BE96-7C2D-4D2B-A396-C13916DD2B44}" presName="nodeTx" presStyleLbl="node1" presStyleIdx="1" presStyleCnt="3">
        <dgm:presLayoutVars>
          <dgm:bulletEnabled val="1"/>
        </dgm:presLayoutVars>
      </dgm:prSet>
      <dgm:spPr/>
      <dgm:t>
        <a:bodyPr/>
        <a:lstStyle/>
        <a:p>
          <a:endParaRPr lang="en-US"/>
        </a:p>
      </dgm:t>
    </dgm:pt>
    <dgm:pt modelId="{0F865D67-D096-4134-B941-076F759323D8}" type="pres">
      <dgm:prSet presAssocID="{55B7BE96-7C2D-4D2B-A396-C13916DD2B44}" presName="invisiNode" presStyleLbl="node1" presStyleIdx="1" presStyleCnt="3"/>
      <dgm:spPr/>
    </dgm:pt>
    <dgm:pt modelId="{6AFA434E-184A-4973-B057-B3DCAD11D32D}" type="pres">
      <dgm:prSet presAssocID="{55B7BE96-7C2D-4D2B-A396-C13916DD2B44}" presName="imagNode" presStyleLbl="fgImgPlace1" presStyleIdx="1" presStyleCnt="3"/>
      <dgm:spPr/>
    </dgm:pt>
    <dgm:pt modelId="{CC9239BB-DF19-4E57-BC49-A4F338F261C7}" type="pres">
      <dgm:prSet presAssocID="{D80432E4-5C10-4AFE-9B77-959DD28CADAF}" presName="sibTrans" presStyleLbl="sibTrans2D1" presStyleIdx="0" presStyleCnt="0"/>
      <dgm:spPr/>
      <dgm:t>
        <a:bodyPr/>
        <a:lstStyle/>
        <a:p>
          <a:endParaRPr lang="en-US"/>
        </a:p>
      </dgm:t>
    </dgm:pt>
    <dgm:pt modelId="{14B27CA3-6120-4FF0-A755-32B39DCF0369}" type="pres">
      <dgm:prSet presAssocID="{01DA89B5-2A05-4F8E-AB44-135AE68A22E2}" presName="compNode" presStyleCnt="0"/>
      <dgm:spPr/>
    </dgm:pt>
    <dgm:pt modelId="{409F22CC-ADEE-44FC-B483-390697FE5038}" type="pres">
      <dgm:prSet presAssocID="{01DA89B5-2A05-4F8E-AB44-135AE68A22E2}" presName="bkgdShape" presStyleLbl="node1" presStyleIdx="2" presStyleCnt="3"/>
      <dgm:spPr/>
      <dgm:t>
        <a:bodyPr/>
        <a:lstStyle/>
        <a:p>
          <a:endParaRPr lang="en-US"/>
        </a:p>
      </dgm:t>
    </dgm:pt>
    <dgm:pt modelId="{EE02CADD-29EA-4669-BB7E-594E63D5E355}" type="pres">
      <dgm:prSet presAssocID="{01DA89B5-2A05-4F8E-AB44-135AE68A22E2}" presName="nodeTx" presStyleLbl="node1" presStyleIdx="2" presStyleCnt="3">
        <dgm:presLayoutVars>
          <dgm:bulletEnabled val="1"/>
        </dgm:presLayoutVars>
      </dgm:prSet>
      <dgm:spPr/>
      <dgm:t>
        <a:bodyPr/>
        <a:lstStyle/>
        <a:p>
          <a:endParaRPr lang="en-US"/>
        </a:p>
      </dgm:t>
    </dgm:pt>
    <dgm:pt modelId="{995B1B12-94A7-41A2-8364-5F4FEA22D395}" type="pres">
      <dgm:prSet presAssocID="{01DA89B5-2A05-4F8E-AB44-135AE68A22E2}" presName="invisiNode" presStyleLbl="node1" presStyleIdx="2" presStyleCnt="3"/>
      <dgm:spPr/>
    </dgm:pt>
    <dgm:pt modelId="{08380C9D-B4E5-4B3C-B002-C36119F8028E}" type="pres">
      <dgm:prSet presAssocID="{01DA89B5-2A05-4F8E-AB44-135AE68A22E2}" presName="imagNode" presStyleLbl="fgImgPlace1" presStyleIdx="2" presStyleCnt="3"/>
      <dgm:spPr/>
    </dgm:pt>
  </dgm:ptLst>
  <dgm:cxnLst>
    <dgm:cxn modelId="{FC6FF85A-8605-4578-BE74-C87A6D9E6208}" type="presOf" srcId="{F7DA5D6A-54DD-42E7-976F-1298AB7F1EB4}" destId="{7EF5C32C-FA78-4458-AD50-B27A7F67B1A9}" srcOrd="0" destOrd="0" presId="urn:microsoft.com/office/officeart/2005/8/layout/hList7"/>
    <dgm:cxn modelId="{1D0AD48C-6867-4389-B3EC-728BA4F96DA1}" type="presOf" srcId="{01DA89B5-2A05-4F8E-AB44-135AE68A22E2}" destId="{EE02CADD-29EA-4669-BB7E-594E63D5E355}" srcOrd="1" destOrd="0" presId="urn:microsoft.com/office/officeart/2005/8/layout/hList7"/>
    <dgm:cxn modelId="{BBB16490-60B6-4B29-A68D-B6C41E0B3DC0}" type="presOf" srcId="{D80432E4-5C10-4AFE-9B77-959DD28CADAF}" destId="{CC9239BB-DF19-4E57-BC49-A4F338F261C7}" srcOrd="0" destOrd="0" presId="urn:microsoft.com/office/officeart/2005/8/layout/hList7"/>
    <dgm:cxn modelId="{98DC78D4-58FD-4695-9301-9FE2884AF97A}" srcId="{8059E444-DF2D-4C6F-B636-48564BBE7BC7}" destId="{55B7BE96-7C2D-4D2B-A396-C13916DD2B44}" srcOrd="1" destOrd="0" parTransId="{9AC61A46-3F28-418E-9FF5-DC58FE40BAC7}" sibTransId="{D80432E4-5C10-4AFE-9B77-959DD28CADAF}"/>
    <dgm:cxn modelId="{9347521D-16C0-47A0-99F1-A2020527828F}" srcId="{8059E444-DF2D-4C6F-B636-48564BBE7BC7}" destId="{F7DA5D6A-54DD-42E7-976F-1298AB7F1EB4}" srcOrd="0" destOrd="0" parTransId="{3E2B04B6-1974-4319-A053-80DAF242EFDA}" sibTransId="{4EBCECE1-4A1E-4AE0-84EB-43996B04A4DA}"/>
    <dgm:cxn modelId="{ADD1806F-CA0A-475E-832E-81D9A5091867}" type="presOf" srcId="{F7DA5D6A-54DD-42E7-976F-1298AB7F1EB4}" destId="{E36EDEE1-9728-43E3-9921-9323E96C08DF}" srcOrd="1" destOrd="0" presId="urn:microsoft.com/office/officeart/2005/8/layout/hList7"/>
    <dgm:cxn modelId="{8517F2CD-FBE7-4106-BE96-9E5FF3DBA2B1}" srcId="{8059E444-DF2D-4C6F-B636-48564BBE7BC7}" destId="{01DA89B5-2A05-4F8E-AB44-135AE68A22E2}" srcOrd="2" destOrd="0" parTransId="{9D4208E2-8A8C-41F6-B86B-B7E187263A96}" sibTransId="{93B460A9-45F3-4101-B534-DE1A6A418E3E}"/>
    <dgm:cxn modelId="{D347124E-C62A-42E5-BF59-4B61F2A98F60}" type="presOf" srcId="{55B7BE96-7C2D-4D2B-A396-C13916DD2B44}" destId="{1E9A1B3D-0C1F-4B78-9003-014CD5B3057F}" srcOrd="1" destOrd="0" presId="urn:microsoft.com/office/officeart/2005/8/layout/hList7"/>
    <dgm:cxn modelId="{EA948103-EF77-46F9-8558-4050037EC1D7}" type="presOf" srcId="{55B7BE96-7C2D-4D2B-A396-C13916DD2B44}" destId="{83786328-DE99-41D3-85E0-73E1B6AFF689}" srcOrd="0" destOrd="0" presId="urn:microsoft.com/office/officeart/2005/8/layout/hList7"/>
    <dgm:cxn modelId="{567CCA1B-C217-4C41-8B78-952E3C8EE244}" type="presOf" srcId="{8059E444-DF2D-4C6F-B636-48564BBE7BC7}" destId="{0B8DEE5D-1832-4352-8ADA-631F31CFD9FD}" srcOrd="0" destOrd="0" presId="urn:microsoft.com/office/officeart/2005/8/layout/hList7"/>
    <dgm:cxn modelId="{51F7E050-5A8B-42EE-A7F8-6174D3BAC705}" type="presOf" srcId="{4EBCECE1-4A1E-4AE0-84EB-43996B04A4DA}" destId="{A698A41E-3D45-4B10-9372-80E14924AFE4}" srcOrd="0" destOrd="0" presId="urn:microsoft.com/office/officeart/2005/8/layout/hList7"/>
    <dgm:cxn modelId="{CE7B5EB5-73A0-4855-AB53-813A931BF47D}" type="presOf" srcId="{01DA89B5-2A05-4F8E-AB44-135AE68A22E2}" destId="{409F22CC-ADEE-44FC-B483-390697FE5038}" srcOrd="0" destOrd="0" presId="urn:microsoft.com/office/officeart/2005/8/layout/hList7"/>
    <dgm:cxn modelId="{DF480614-DFED-43BE-A426-DFAEA3E711A5}" type="presParOf" srcId="{0B8DEE5D-1832-4352-8ADA-631F31CFD9FD}" destId="{EF80B37D-0751-4F60-BEDE-A9FB257C725F}" srcOrd="0" destOrd="0" presId="urn:microsoft.com/office/officeart/2005/8/layout/hList7"/>
    <dgm:cxn modelId="{42323FD0-3426-47EE-B38B-D48E4B1B2B00}" type="presParOf" srcId="{0B8DEE5D-1832-4352-8ADA-631F31CFD9FD}" destId="{93E71AFC-D2B4-4559-96F9-2388587C59FC}" srcOrd="1" destOrd="0" presId="urn:microsoft.com/office/officeart/2005/8/layout/hList7"/>
    <dgm:cxn modelId="{533BD776-9A7D-43E7-879D-68AE1C7E11E2}" type="presParOf" srcId="{93E71AFC-D2B4-4559-96F9-2388587C59FC}" destId="{BD864495-61E2-4E87-8949-EA6108A92A0D}" srcOrd="0" destOrd="0" presId="urn:microsoft.com/office/officeart/2005/8/layout/hList7"/>
    <dgm:cxn modelId="{ADC5DEE5-C49F-489E-B692-5B502AD4CD0D}" type="presParOf" srcId="{BD864495-61E2-4E87-8949-EA6108A92A0D}" destId="{7EF5C32C-FA78-4458-AD50-B27A7F67B1A9}" srcOrd="0" destOrd="0" presId="urn:microsoft.com/office/officeart/2005/8/layout/hList7"/>
    <dgm:cxn modelId="{01CDF808-E16E-4B41-A541-E9086E415491}" type="presParOf" srcId="{BD864495-61E2-4E87-8949-EA6108A92A0D}" destId="{E36EDEE1-9728-43E3-9921-9323E96C08DF}" srcOrd="1" destOrd="0" presId="urn:microsoft.com/office/officeart/2005/8/layout/hList7"/>
    <dgm:cxn modelId="{B2552CC3-4D55-40EE-9A6F-0A9B051056FC}" type="presParOf" srcId="{BD864495-61E2-4E87-8949-EA6108A92A0D}" destId="{ED4988C6-12D5-4AC0-8BBC-469DDAA916CC}" srcOrd="2" destOrd="0" presId="urn:microsoft.com/office/officeart/2005/8/layout/hList7"/>
    <dgm:cxn modelId="{69CE5D2F-0E04-4263-BCAC-041D47EB81AE}" type="presParOf" srcId="{BD864495-61E2-4E87-8949-EA6108A92A0D}" destId="{2EA817D8-8B56-4E61-81BA-6F1B1038B523}" srcOrd="3" destOrd="0" presId="urn:microsoft.com/office/officeart/2005/8/layout/hList7"/>
    <dgm:cxn modelId="{22ED67E1-C230-45D6-8748-1B5E6D2D3ADD}" type="presParOf" srcId="{93E71AFC-D2B4-4559-96F9-2388587C59FC}" destId="{A698A41E-3D45-4B10-9372-80E14924AFE4}" srcOrd="1" destOrd="0" presId="urn:microsoft.com/office/officeart/2005/8/layout/hList7"/>
    <dgm:cxn modelId="{10DF64D3-160D-427A-A9B6-1159547FF2D1}" type="presParOf" srcId="{93E71AFC-D2B4-4559-96F9-2388587C59FC}" destId="{94FD83AA-FD02-4DF8-B1A4-363C2F73D075}" srcOrd="2" destOrd="0" presId="urn:microsoft.com/office/officeart/2005/8/layout/hList7"/>
    <dgm:cxn modelId="{98AB5BCB-7840-4ACD-B183-8EDC0ACB6567}" type="presParOf" srcId="{94FD83AA-FD02-4DF8-B1A4-363C2F73D075}" destId="{83786328-DE99-41D3-85E0-73E1B6AFF689}" srcOrd="0" destOrd="0" presId="urn:microsoft.com/office/officeart/2005/8/layout/hList7"/>
    <dgm:cxn modelId="{D0F27768-E628-4AAD-A8BF-EF5BA5493C07}" type="presParOf" srcId="{94FD83AA-FD02-4DF8-B1A4-363C2F73D075}" destId="{1E9A1B3D-0C1F-4B78-9003-014CD5B3057F}" srcOrd="1" destOrd="0" presId="urn:microsoft.com/office/officeart/2005/8/layout/hList7"/>
    <dgm:cxn modelId="{A479234B-0D9F-40C8-9409-928FA1AFC994}" type="presParOf" srcId="{94FD83AA-FD02-4DF8-B1A4-363C2F73D075}" destId="{0F865D67-D096-4134-B941-076F759323D8}" srcOrd="2" destOrd="0" presId="urn:microsoft.com/office/officeart/2005/8/layout/hList7"/>
    <dgm:cxn modelId="{CB03A642-AB05-4B0D-91A0-0F4E669DA5E0}" type="presParOf" srcId="{94FD83AA-FD02-4DF8-B1A4-363C2F73D075}" destId="{6AFA434E-184A-4973-B057-B3DCAD11D32D}" srcOrd="3" destOrd="0" presId="urn:microsoft.com/office/officeart/2005/8/layout/hList7"/>
    <dgm:cxn modelId="{4078DD5A-B028-42E4-8940-0CB7F71747A6}" type="presParOf" srcId="{93E71AFC-D2B4-4559-96F9-2388587C59FC}" destId="{CC9239BB-DF19-4E57-BC49-A4F338F261C7}" srcOrd="3" destOrd="0" presId="urn:microsoft.com/office/officeart/2005/8/layout/hList7"/>
    <dgm:cxn modelId="{DDC8EBFC-B0A1-4B43-BACE-5ADC279F6F8A}" type="presParOf" srcId="{93E71AFC-D2B4-4559-96F9-2388587C59FC}" destId="{14B27CA3-6120-4FF0-A755-32B39DCF0369}" srcOrd="4" destOrd="0" presId="urn:microsoft.com/office/officeart/2005/8/layout/hList7"/>
    <dgm:cxn modelId="{FD4C7AE8-A992-49E9-993A-3B0A4183853A}" type="presParOf" srcId="{14B27CA3-6120-4FF0-A755-32B39DCF0369}" destId="{409F22CC-ADEE-44FC-B483-390697FE5038}" srcOrd="0" destOrd="0" presId="urn:microsoft.com/office/officeart/2005/8/layout/hList7"/>
    <dgm:cxn modelId="{B7D1BCFF-6A1E-4CD1-8518-AF53C8E1F0EF}" type="presParOf" srcId="{14B27CA3-6120-4FF0-A755-32B39DCF0369}" destId="{EE02CADD-29EA-4669-BB7E-594E63D5E355}" srcOrd="1" destOrd="0" presId="urn:microsoft.com/office/officeart/2005/8/layout/hList7"/>
    <dgm:cxn modelId="{61F81B60-17A3-4A9F-AA8C-4DD0F6D2263D}" type="presParOf" srcId="{14B27CA3-6120-4FF0-A755-32B39DCF0369}" destId="{995B1B12-94A7-41A2-8364-5F4FEA22D395}" srcOrd="2" destOrd="0" presId="urn:microsoft.com/office/officeart/2005/8/layout/hList7"/>
    <dgm:cxn modelId="{350358B2-A434-4E05-97E7-DB134627A0DC}" type="presParOf" srcId="{14B27CA3-6120-4FF0-A755-32B39DCF0369}" destId="{08380C9D-B4E5-4B3C-B002-C36119F8028E}"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7CFA9818-4031-4610-9CB0-8372CC924364}"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C51AC2C5-EA4F-421C-B5B1-DD5B31A618C3}">
      <dgm:prSet/>
      <dgm:spPr/>
      <dgm:t>
        <a:bodyPr/>
        <a:lstStyle/>
        <a:p>
          <a:pPr rtl="0"/>
          <a:r>
            <a:rPr lang="en-ZA" dirty="0" smtClean="0">
              <a:latin typeface="Maiandra GD" panose="020E0502030308020204" pitchFamily="34" charset="0"/>
            </a:rPr>
            <a:t>Government’s commitment….</a:t>
          </a:r>
          <a:endParaRPr lang="en-US" dirty="0">
            <a:latin typeface="Maiandra GD" panose="020E0502030308020204" pitchFamily="34" charset="0"/>
          </a:endParaRPr>
        </a:p>
      </dgm:t>
    </dgm:pt>
    <dgm:pt modelId="{DE7C28CF-67A0-4E7A-9A67-9E2E053F97D8}" type="parTrans" cxnId="{AD593E50-3168-4B4E-888D-D1D4A6554E5C}">
      <dgm:prSet/>
      <dgm:spPr/>
      <dgm:t>
        <a:bodyPr/>
        <a:lstStyle/>
        <a:p>
          <a:endParaRPr lang="en-US"/>
        </a:p>
      </dgm:t>
    </dgm:pt>
    <dgm:pt modelId="{144EC2B1-AE9B-40AF-BF95-C3BAB73E57E6}" type="sibTrans" cxnId="{AD593E50-3168-4B4E-888D-D1D4A6554E5C}">
      <dgm:prSet/>
      <dgm:spPr/>
      <dgm:t>
        <a:bodyPr/>
        <a:lstStyle/>
        <a:p>
          <a:endParaRPr lang="en-US"/>
        </a:p>
      </dgm:t>
    </dgm:pt>
    <dgm:pt modelId="{6DC8ED96-2195-42CD-8C77-5EEBDB2B5202}" type="pres">
      <dgm:prSet presAssocID="{7CFA9818-4031-4610-9CB0-8372CC924364}" presName="linear" presStyleCnt="0">
        <dgm:presLayoutVars>
          <dgm:animLvl val="lvl"/>
          <dgm:resizeHandles val="exact"/>
        </dgm:presLayoutVars>
      </dgm:prSet>
      <dgm:spPr/>
      <dgm:t>
        <a:bodyPr/>
        <a:lstStyle/>
        <a:p>
          <a:endParaRPr lang="en-US"/>
        </a:p>
      </dgm:t>
    </dgm:pt>
    <dgm:pt modelId="{399D176F-524C-45B8-80BD-532731854297}" type="pres">
      <dgm:prSet presAssocID="{C51AC2C5-EA4F-421C-B5B1-DD5B31A618C3}" presName="parentText" presStyleLbl="node1" presStyleIdx="0" presStyleCnt="1">
        <dgm:presLayoutVars>
          <dgm:chMax val="0"/>
          <dgm:bulletEnabled val="1"/>
        </dgm:presLayoutVars>
      </dgm:prSet>
      <dgm:spPr/>
      <dgm:t>
        <a:bodyPr/>
        <a:lstStyle/>
        <a:p>
          <a:endParaRPr lang="en-US"/>
        </a:p>
      </dgm:t>
    </dgm:pt>
  </dgm:ptLst>
  <dgm:cxnLst>
    <dgm:cxn modelId="{AD593E50-3168-4B4E-888D-D1D4A6554E5C}" srcId="{7CFA9818-4031-4610-9CB0-8372CC924364}" destId="{C51AC2C5-EA4F-421C-B5B1-DD5B31A618C3}" srcOrd="0" destOrd="0" parTransId="{DE7C28CF-67A0-4E7A-9A67-9E2E053F97D8}" sibTransId="{144EC2B1-AE9B-40AF-BF95-C3BAB73E57E6}"/>
    <dgm:cxn modelId="{6EF76BCB-894C-4CBB-BBDF-9D8DDB8E599F}" type="presOf" srcId="{C51AC2C5-EA4F-421C-B5B1-DD5B31A618C3}" destId="{399D176F-524C-45B8-80BD-532731854297}" srcOrd="0" destOrd="0" presId="urn:microsoft.com/office/officeart/2005/8/layout/vList2"/>
    <dgm:cxn modelId="{7759232A-1D92-4B14-99EA-A1927A64D47B}" type="presOf" srcId="{7CFA9818-4031-4610-9CB0-8372CC924364}" destId="{6DC8ED96-2195-42CD-8C77-5EEBDB2B5202}" srcOrd="0" destOrd="0" presId="urn:microsoft.com/office/officeart/2005/8/layout/vList2"/>
    <dgm:cxn modelId="{5D9C95C1-A741-42F8-B12E-673A19903533}" type="presParOf" srcId="{6DC8ED96-2195-42CD-8C77-5EEBDB2B5202}" destId="{399D176F-524C-45B8-80BD-53273185429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09DD21E8-AF3F-45D0-82F1-4D71AEC80C06}" type="doc">
      <dgm:prSet loTypeId="urn:microsoft.com/office/officeart/2005/8/layout/vList2" loCatId="list" qsTypeId="urn:microsoft.com/office/officeart/2005/8/quickstyle/3d2" qsCatId="3D" csTypeId="urn:microsoft.com/office/officeart/2005/8/colors/accent1_1" csCatId="accent1"/>
      <dgm:spPr/>
      <dgm:t>
        <a:bodyPr/>
        <a:lstStyle/>
        <a:p>
          <a:endParaRPr lang="en-US"/>
        </a:p>
      </dgm:t>
    </dgm:pt>
    <dgm:pt modelId="{1ACBF76B-CB22-4E55-9E17-F17E01A2E806}">
      <dgm:prSet/>
      <dgm:spPr/>
      <dgm:t>
        <a:bodyPr/>
        <a:lstStyle/>
        <a:p>
          <a:pPr rtl="0"/>
          <a:r>
            <a:rPr lang="en-ZA" smtClean="0"/>
            <a:t>Manpower shortages were spelt out in the Malawi Training Policy of April 1989 (Malawi Government, 1989)</a:t>
          </a:r>
          <a:endParaRPr lang="en-US"/>
        </a:p>
      </dgm:t>
    </dgm:pt>
    <dgm:pt modelId="{BCBE3E53-B4F2-4BC7-8DDD-B1676F3E232A}" type="parTrans" cxnId="{28EFBCEA-AB5F-4044-B3BF-DD57C6360E22}">
      <dgm:prSet/>
      <dgm:spPr/>
      <dgm:t>
        <a:bodyPr/>
        <a:lstStyle/>
        <a:p>
          <a:endParaRPr lang="en-US"/>
        </a:p>
      </dgm:t>
    </dgm:pt>
    <dgm:pt modelId="{5B6FC016-6918-419E-93CE-35C02331BB2C}" type="sibTrans" cxnId="{28EFBCEA-AB5F-4044-B3BF-DD57C6360E22}">
      <dgm:prSet/>
      <dgm:spPr/>
      <dgm:t>
        <a:bodyPr/>
        <a:lstStyle/>
        <a:p>
          <a:endParaRPr lang="en-US"/>
        </a:p>
      </dgm:t>
    </dgm:pt>
    <dgm:pt modelId="{913D5919-9EB6-4104-87CE-F12FC163E609}">
      <dgm:prSet/>
      <dgm:spPr/>
      <dgm:t>
        <a:bodyPr/>
        <a:lstStyle/>
        <a:p>
          <a:pPr rtl="0"/>
          <a:r>
            <a:rPr lang="en-ZA" smtClean="0"/>
            <a:t>This lead to the establishment of Malawi Institute of Management (MIM) in 1989</a:t>
          </a:r>
          <a:endParaRPr lang="en-US"/>
        </a:p>
      </dgm:t>
    </dgm:pt>
    <dgm:pt modelId="{755731D3-703D-479A-8525-4DC08914B641}" type="parTrans" cxnId="{12839800-4DBB-4F41-AFE7-8AE1E5B29081}">
      <dgm:prSet/>
      <dgm:spPr/>
      <dgm:t>
        <a:bodyPr/>
        <a:lstStyle/>
        <a:p>
          <a:endParaRPr lang="en-US"/>
        </a:p>
      </dgm:t>
    </dgm:pt>
    <dgm:pt modelId="{D425F3BA-F994-4C08-AC07-7B6C6160C6C1}" type="sibTrans" cxnId="{12839800-4DBB-4F41-AFE7-8AE1E5B29081}">
      <dgm:prSet/>
      <dgm:spPr/>
      <dgm:t>
        <a:bodyPr/>
        <a:lstStyle/>
        <a:p>
          <a:endParaRPr lang="en-US"/>
        </a:p>
      </dgm:t>
    </dgm:pt>
    <dgm:pt modelId="{4E69EDF8-1344-4DD6-8FC1-EAF1A7B53B8B}">
      <dgm:prSet/>
      <dgm:spPr/>
      <dgm:t>
        <a:bodyPr/>
        <a:lstStyle/>
        <a:p>
          <a:pPr rtl="0"/>
          <a:r>
            <a:rPr lang="en-ZA" i="1" smtClean="0"/>
            <a:t>To provide in-service training and management skills-oriented training for middle and upper-level managerial staff in the public, parastatal, and private sectors of the Malawi economy (Adamolekun et al, 1997)</a:t>
          </a:r>
          <a:endParaRPr lang="en-US"/>
        </a:p>
      </dgm:t>
    </dgm:pt>
    <dgm:pt modelId="{100D9BBE-AE52-4D83-89E0-F78CD144595A}" type="parTrans" cxnId="{9B6F904C-989E-40C4-A74B-1ECCAA6487D8}">
      <dgm:prSet/>
      <dgm:spPr/>
      <dgm:t>
        <a:bodyPr/>
        <a:lstStyle/>
        <a:p>
          <a:endParaRPr lang="en-US"/>
        </a:p>
      </dgm:t>
    </dgm:pt>
    <dgm:pt modelId="{DC58D5B3-8575-4E5E-8709-C1BE787BA30B}" type="sibTrans" cxnId="{9B6F904C-989E-40C4-A74B-1ECCAA6487D8}">
      <dgm:prSet/>
      <dgm:spPr/>
      <dgm:t>
        <a:bodyPr/>
        <a:lstStyle/>
        <a:p>
          <a:endParaRPr lang="en-US"/>
        </a:p>
      </dgm:t>
    </dgm:pt>
    <dgm:pt modelId="{6AB12F17-04F6-42E5-8336-136DAD3EE21D}" type="pres">
      <dgm:prSet presAssocID="{09DD21E8-AF3F-45D0-82F1-4D71AEC80C06}" presName="linear" presStyleCnt="0">
        <dgm:presLayoutVars>
          <dgm:animLvl val="lvl"/>
          <dgm:resizeHandles val="exact"/>
        </dgm:presLayoutVars>
      </dgm:prSet>
      <dgm:spPr/>
      <dgm:t>
        <a:bodyPr/>
        <a:lstStyle/>
        <a:p>
          <a:endParaRPr lang="en-US"/>
        </a:p>
      </dgm:t>
    </dgm:pt>
    <dgm:pt modelId="{6C513A64-BF98-42DF-BA13-0F07844097DE}" type="pres">
      <dgm:prSet presAssocID="{1ACBF76B-CB22-4E55-9E17-F17E01A2E806}" presName="parentText" presStyleLbl="node1" presStyleIdx="0" presStyleCnt="2">
        <dgm:presLayoutVars>
          <dgm:chMax val="0"/>
          <dgm:bulletEnabled val="1"/>
        </dgm:presLayoutVars>
      </dgm:prSet>
      <dgm:spPr/>
      <dgm:t>
        <a:bodyPr/>
        <a:lstStyle/>
        <a:p>
          <a:endParaRPr lang="en-US"/>
        </a:p>
      </dgm:t>
    </dgm:pt>
    <dgm:pt modelId="{14AB389F-58DE-4D88-A0ED-35A06A0DA564}" type="pres">
      <dgm:prSet presAssocID="{5B6FC016-6918-419E-93CE-35C02331BB2C}" presName="spacer" presStyleCnt="0"/>
      <dgm:spPr/>
    </dgm:pt>
    <dgm:pt modelId="{576BFB0A-47C9-4BFD-84EF-0ABABD01E431}" type="pres">
      <dgm:prSet presAssocID="{913D5919-9EB6-4104-87CE-F12FC163E609}" presName="parentText" presStyleLbl="node1" presStyleIdx="1" presStyleCnt="2">
        <dgm:presLayoutVars>
          <dgm:chMax val="0"/>
          <dgm:bulletEnabled val="1"/>
        </dgm:presLayoutVars>
      </dgm:prSet>
      <dgm:spPr/>
      <dgm:t>
        <a:bodyPr/>
        <a:lstStyle/>
        <a:p>
          <a:endParaRPr lang="en-US"/>
        </a:p>
      </dgm:t>
    </dgm:pt>
    <dgm:pt modelId="{1DE0059B-C58A-4B3E-B496-BC72E3F50AD1}" type="pres">
      <dgm:prSet presAssocID="{913D5919-9EB6-4104-87CE-F12FC163E609}" presName="childText" presStyleLbl="revTx" presStyleIdx="0" presStyleCnt="1">
        <dgm:presLayoutVars>
          <dgm:bulletEnabled val="1"/>
        </dgm:presLayoutVars>
      </dgm:prSet>
      <dgm:spPr/>
      <dgm:t>
        <a:bodyPr/>
        <a:lstStyle/>
        <a:p>
          <a:endParaRPr lang="en-US"/>
        </a:p>
      </dgm:t>
    </dgm:pt>
  </dgm:ptLst>
  <dgm:cxnLst>
    <dgm:cxn modelId="{9B6F904C-989E-40C4-A74B-1ECCAA6487D8}" srcId="{913D5919-9EB6-4104-87CE-F12FC163E609}" destId="{4E69EDF8-1344-4DD6-8FC1-EAF1A7B53B8B}" srcOrd="0" destOrd="0" parTransId="{100D9BBE-AE52-4D83-89E0-F78CD144595A}" sibTransId="{DC58D5B3-8575-4E5E-8709-C1BE787BA30B}"/>
    <dgm:cxn modelId="{6E15142C-21FA-4110-83FF-9F679615062A}" type="presOf" srcId="{913D5919-9EB6-4104-87CE-F12FC163E609}" destId="{576BFB0A-47C9-4BFD-84EF-0ABABD01E431}" srcOrd="0" destOrd="0" presId="urn:microsoft.com/office/officeart/2005/8/layout/vList2"/>
    <dgm:cxn modelId="{92AEC2EE-992D-4DAA-8FB9-D98FE9374D23}" type="presOf" srcId="{4E69EDF8-1344-4DD6-8FC1-EAF1A7B53B8B}" destId="{1DE0059B-C58A-4B3E-B496-BC72E3F50AD1}" srcOrd="0" destOrd="0" presId="urn:microsoft.com/office/officeart/2005/8/layout/vList2"/>
    <dgm:cxn modelId="{BEB0DEE9-A413-4769-A39B-76F8CFC15E01}" type="presOf" srcId="{09DD21E8-AF3F-45D0-82F1-4D71AEC80C06}" destId="{6AB12F17-04F6-42E5-8336-136DAD3EE21D}" srcOrd="0" destOrd="0" presId="urn:microsoft.com/office/officeart/2005/8/layout/vList2"/>
    <dgm:cxn modelId="{28EFBCEA-AB5F-4044-B3BF-DD57C6360E22}" srcId="{09DD21E8-AF3F-45D0-82F1-4D71AEC80C06}" destId="{1ACBF76B-CB22-4E55-9E17-F17E01A2E806}" srcOrd="0" destOrd="0" parTransId="{BCBE3E53-B4F2-4BC7-8DDD-B1676F3E232A}" sibTransId="{5B6FC016-6918-419E-93CE-35C02331BB2C}"/>
    <dgm:cxn modelId="{CCFB1275-94D7-4EB3-A8C0-4CD789A6DCC6}" type="presOf" srcId="{1ACBF76B-CB22-4E55-9E17-F17E01A2E806}" destId="{6C513A64-BF98-42DF-BA13-0F07844097DE}" srcOrd="0" destOrd="0" presId="urn:microsoft.com/office/officeart/2005/8/layout/vList2"/>
    <dgm:cxn modelId="{12839800-4DBB-4F41-AFE7-8AE1E5B29081}" srcId="{09DD21E8-AF3F-45D0-82F1-4D71AEC80C06}" destId="{913D5919-9EB6-4104-87CE-F12FC163E609}" srcOrd="1" destOrd="0" parTransId="{755731D3-703D-479A-8525-4DC08914B641}" sibTransId="{D425F3BA-F994-4C08-AC07-7B6C6160C6C1}"/>
    <dgm:cxn modelId="{0DC9AB3E-1BEE-4FBD-A616-BC9EF02C99C5}" type="presParOf" srcId="{6AB12F17-04F6-42E5-8336-136DAD3EE21D}" destId="{6C513A64-BF98-42DF-BA13-0F07844097DE}" srcOrd="0" destOrd="0" presId="urn:microsoft.com/office/officeart/2005/8/layout/vList2"/>
    <dgm:cxn modelId="{2E51BC00-D818-4226-B5CE-4A2772113988}" type="presParOf" srcId="{6AB12F17-04F6-42E5-8336-136DAD3EE21D}" destId="{14AB389F-58DE-4D88-A0ED-35A06A0DA564}" srcOrd="1" destOrd="0" presId="urn:microsoft.com/office/officeart/2005/8/layout/vList2"/>
    <dgm:cxn modelId="{CC047049-8271-4850-95B4-82346B749F04}" type="presParOf" srcId="{6AB12F17-04F6-42E5-8336-136DAD3EE21D}" destId="{576BFB0A-47C9-4BFD-84EF-0ABABD01E431}" srcOrd="2" destOrd="0" presId="urn:microsoft.com/office/officeart/2005/8/layout/vList2"/>
    <dgm:cxn modelId="{2027F8D6-B5AB-44D4-B998-E6CABD5F92A8}" type="presParOf" srcId="{6AB12F17-04F6-42E5-8336-136DAD3EE21D}" destId="{1DE0059B-C58A-4B3E-B496-BC72E3F50AD1}" srcOrd="3"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7DAB566B-24FE-4258-8D32-69BDD361A413}"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CC8BDFAC-D497-43AD-8B61-675CAAE81897}">
      <dgm:prSet/>
      <dgm:spPr/>
      <dgm:t>
        <a:bodyPr/>
        <a:lstStyle/>
        <a:p>
          <a:pPr rtl="0"/>
          <a:r>
            <a:rPr lang="en-ZA" dirty="0" smtClean="0">
              <a:latin typeface="Maiandra GD" panose="020E0502030308020204" pitchFamily="34" charset="0"/>
            </a:rPr>
            <a:t>Low performance of the civil service………</a:t>
          </a:r>
          <a:endParaRPr lang="en-US" dirty="0">
            <a:latin typeface="Maiandra GD" panose="020E0502030308020204" pitchFamily="34" charset="0"/>
          </a:endParaRPr>
        </a:p>
      </dgm:t>
    </dgm:pt>
    <dgm:pt modelId="{2509E196-68DA-4BAF-9630-E2F79D957C56}" type="parTrans" cxnId="{885A6B47-3349-4460-BCA5-423DB62BCD96}">
      <dgm:prSet/>
      <dgm:spPr/>
      <dgm:t>
        <a:bodyPr/>
        <a:lstStyle/>
        <a:p>
          <a:endParaRPr lang="en-US"/>
        </a:p>
      </dgm:t>
    </dgm:pt>
    <dgm:pt modelId="{2A51E164-473B-4402-84CA-3BA4F7276B62}" type="sibTrans" cxnId="{885A6B47-3349-4460-BCA5-423DB62BCD96}">
      <dgm:prSet/>
      <dgm:spPr/>
      <dgm:t>
        <a:bodyPr/>
        <a:lstStyle/>
        <a:p>
          <a:endParaRPr lang="en-US"/>
        </a:p>
      </dgm:t>
    </dgm:pt>
    <dgm:pt modelId="{CE8C370A-DE21-432A-914B-13F6C3CECA5A}" type="pres">
      <dgm:prSet presAssocID="{7DAB566B-24FE-4258-8D32-69BDD361A413}" presName="linear" presStyleCnt="0">
        <dgm:presLayoutVars>
          <dgm:animLvl val="lvl"/>
          <dgm:resizeHandles val="exact"/>
        </dgm:presLayoutVars>
      </dgm:prSet>
      <dgm:spPr/>
      <dgm:t>
        <a:bodyPr/>
        <a:lstStyle/>
        <a:p>
          <a:endParaRPr lang="en-US"/>
        </a:p>
      </dgm:t>
    </dgm:pt>
    <dgm:pt modelId="{3928D801-D509-4C90-BF37-5078A9B56ADD}" type="pres">
      <dgm:prSet presAssocID="{CC8BDFAC-D497-43AD-8B61-675CAAE81897}" presName="parentText" presStyleLbl="node1" presStyleIdx="0" presStyleCnt="1">
        <dgm:presLayoutVars>
          <dgm:chMax val="0"/>
          <dgm:bulletEnabled val="1"/>
        </dgm:presLayoutVars>
      </dgm:prSet>
      <dgm:spPr/>
      <dgm:t>
        <a:bodyPr/>
        <a:lstStyle/>
        <a:p>
          <a:endParaRPr lang="en-US"/>
        </a:p>
      </dgm:t>
    </dgm:pt>
  </dgm:ptLst>
  <dgm:cxnLst>
    <dgm:cxn modelId="{57FD9D0B-A1D2-4B7F-AA1B-87416F69A2E0}" type="presOf" srcId="{CC8BDFAC-D497-43AD-8B61-675CAAE81897}" destId="{3928D801-D509-4C90-BF37-5078A9B56ADD}" srcOrd="0" destOrd="0" presId="urn:microsoft.com/office/officeart/2005/8/layout/vList2"/>
    <dgm:cxn modelId="{2809870D-9C75-4D1A-87BE-1C6FAD086A53}" type="presOf" srcId="{7DAB566B-24FE-4258-8D32-69BDD361A413}" destId="{CE8C370A-DE21-432A-914B-13F6C3CECA5A}" srcOrd="0" destOrd="0" presId="urn:microsoft.com/office/officeart/2005/8/layout/vList2"/>
    <dgm:cxn modelId="{885A6B47-3349-4460-BCA5-423DB62BCD96}" srcId="{7DAB566B-24FE-4258-8D32-69BDD361A413}" destId="{CC8BDFAC-D497-43AD-8B61-675CAAE81897}" srcOrd="0" destOrd="0" parTransId="{2509E196-68DA-4BAF-9630-E2F79D957C56}" sibTransId="{2A51E164-473B-4402-84CA-3BA4F7276B62}"/>
    <dgm:cxn modelId="{CDD1D8D0-E631-42A2-B447-33E0B2216A13}" type="presParOf" srcId="{CE8C370A-DE21-432A-914B-13F6C3CECA5A}" destId="{3928D801-D509-4C90-BF37-5078A9B56AD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CD0A4D4A-60D3-4D5D-9978-DFB0DF4492EC}" type="doc">
      <dgm:prSet loTypeId="urn:microsoft.com/office/officeart/2005/8/layout/vList2" loCatId="list" qsTypeId="urn:microsoft.com/office/officeart/2005/8/quickstyle/simple5" qsCatId="simple" csTypeId="urn:microsoft.com/office/officeart/2005/8/colors/accent1_1" csCatId="accent1"/>
      <dgm:spPr/>
      <dgm:t>
        <a:bodyPr/>
        <a:lstStyle/>
        <a:p>
          <a:endParaRPr lang="en-US"/>
        </a:p>
      </dgm:t>
    </dgm:pt>
    <dgm:pt modelId="{0BC27AA0-08B3-496D-862F-C605E46C2889}">
      <dgm:prSet custT="1"/>
      <dgm:spPr/>
      <dgm:t>
        <a:bodyPr/>
        <a:lstStyle/>
        <a:p>
          <a:pPr rtl="0"/>
          <a:r>
            <a:rPr lang="en-US" sz="2400" dirty="0" smtClean="0">
              <a:latin typeface="Maiandra GD" panose="020E0502030308020204" pitchFamily="34" charset="0"/>
            </a:rPr>
            <a:t>Public Sector Management Review </a:t>
          </a:r>
          <a:r>
            <a:rPr lang="en-US" sz="2400" i="1" dirty="0" smtClean="0">
              <a:latin typeface="Maiandra GD" panose="020E0502030308020204" pitchFamily="34" charset="0"/>
            </a:rPr>
            <a:t>(World Bank, 1993) </a:t>
          </a:r>
          <a:r>
            <a:rPr lang="en-US" sz="2400" dirty="0" smtClean="0">
              <a:latin typeface="Maiandra GD" panose="020E0502030308020204" pitchFamily="34" charset="0"/>
            </a:rPr>
            <a:t>and Civil Service Pay and Employment </a:t>
          </a:r>
          <a:r>
            <a:rPr lang="en-US" sz="2400" i="1" dirty="0" smtClean="0">
              <a:latin typeface="Maiandra GD" panose="020E0502030308020204" pitchFamily="34" charset="0"/>
            </a:rPr>
            <a:t>(World Bank, 1993) </a:t>
          </a:r>
          <a:r>
            <a:rPr lang="en-US" sz="2400" dirty="0" smtClean="0">
              <a:latin typeface="Maiandra GD" panose="020E0502030308020204" pitchFamily="34" charset="0"/>
            </a:rPr>
            <a:t>studies found out that the performance of the civil service was low due to:</a:t>
          </a:r>
          <a:endParaRPr lang="en-US" sz="2400" dirty="0">
            <a:latin typeface="Maiandra GD" panose="020E0502030308020204" pitchFamily="34" charset="0"/>
          </a:endParaRPr>
        </a:p>
      </dgm:t>
    </dgm:pt>
    <dgm:pt modelId="{22E0B652-A1DF-4D06-882D-B0773292625B}" type="parTrans" cxnId="{7F83610E-2C66-476C-867A-A177F2F282E0}">
      <dgm:prSet/>
      <dgm:spPr/>
      <dgm:t>
        <a:bodyPr/>
        <a:lstStyle/>
        <a:p>
          <a:endParaRPr lang="en-US"/>
        </a:p>
      </dgm:t>
    </dgm:pt>
    <dgm:pt modelId="{7E93D73F-A040-4E11-8221-5ED5BEF1EC62}" type="sibTrans" cxnId="{7F83610E-2C66-476C-867A-A177F2F282E0}">
      <dgm:prSet/>
      <dgm:spPr/>
      <dgm:t>
        <a:bodyPr/>
        <a:lstStyle/>
        <a:p>
          <a:endParaRPr lang="en-US"/>
        </a:p>
      </dgm:t>
    </dgm:pt>
    <dgm:pt modelId="{3A76340E-CB44-4D92-98E2-FC02CEE7B845}">
      <dgm:prSet/>
      <dgm:spPr/>
      <dgm:t>
        <a:bodyPr/>
        <a:lstStyle/>
        <a:p>
          <a:pPr rtl="0"/>
          <a:r>
            <a:rPr lang="en-ZA" i="1" dirty="0" smtClean="0">
              <a:latin typeface="Maiandra GD" panose="020E0502030308020204" pitchFamily="34" charset="0"/>
            </a:rPr>
            <a:t>Poor definition of responsibilities,</a:t>
          </a:r>
          <a:endParaRPr lang="en-US" dirty="0">
            <a:latin typeface="Maiandra GD" panose="020E0502030308020204" pitchFamily="34" charset="0"/>
          </a:endParaRPr>
        </a:p>
      </dgm:t>
    </dgm:pt>
    <dgm:pt modelId="{B0DF62AE-C70C-40AA-9489-784A83C02909}" type="parTrans" cxnId="{832CA1A9-F924-4A6E-B34E-FEA388F890B7}">
      <dgm:prSet/>
      <dgm:spPr/>
      <dgm:t>
        <a:bodyPr/>
        <a:lstStyle/>
        <a:p>
          <a:endParaRPr lang="en-US"/>
        </a:p>
      </dgm:t>
    </dgm:pt>
    <dgm:pt modelId="{6130DCA1-1F66-4A5A-8E63-65A2A0129386}" type="sibTrans" cxnId="{832CA1A9-F924-4A6E-B34E-FEA388F890B7}">
      <dgm:prSet/>
      <dgm:spPr/>
      <dgm:t>
        <a:bodyPr/>
        <a:lstStyle/>
        <a:p>
          <a:endParaRPr lang="en-US"/>
        </a:p>
      </dgm:t>
    </dgm:pt>
    <dgm:pt modelId="{4868FD72-4BA3-4C66-A0D8-6790F1A3219A}">
      <dgm:prSet/>
      <dgm:spPr/>
      <dgm:t>
        <a:bodyPr/>
        <a:lstStyle/>
        <a:p>
          <a:pPr rtl="0"/>
          <a:r>
            <a:rPr lang="en-ZA" i="1" dirty="0" smtClean="0">
              <a:latin typeface="Maiandra GD" panose="020E0502030308020204" pitchFamily="34" charset="0"/>
            </a:rPr>
            <a:t>Inadequate and poorly targeted training, </a:t>
          </a:r>
          <a:endParaRPr lang="en-US" dirty="0">
            <a:latin typeface="Maiandra GD" panose="020E0502030308020204" pitchFamily="34" charset="0"/>
          </a:endParaRPr>
        </a:p>
      </dgm:t>
    </dgm:pt>
    <dgm:pt modelId="{92545601-C757-49FA-9640-DE75A9CA1322}" type="parTrans" cxnId="{37225550-9147-4C02-9D93-B9E108BD0FAB}">
      <dgm:prSet/>
      <dgm:spPr/>
      <dgm:t>
        <a:bodyPr/>
        <a:lstStyle/>
        <a:p>
          <a:endParaRPr lang="en-US"/>
        </a:p>
      </dgm:t>
    </dgm:pt>
    <dgm:pt modelId="{B6999844-3A0F-4986-9FE2-01760CA0DEBD}" type="sibTrans" cxnId="{37225550-9147-4C02-9D93-B9E108BD0FAB}">
      <dgm:prSet/>
      <dgm:spPr/>
      <dgm:t>
        <a:bodyPr/>
        <a:lstStyle/>
        <a:p>
          <a:endParaRPr lang="en-US"/>
        </a:p>
      </dgm:t>
    </dgm:pt>
    <dgm:pt modelId="{E8D3A40C-49E2-4C3B-9FBA-2945D4E48921}">
      <dgm:prSet/>
      <dgm:spPr/>
      <dgm:t>
        <a:bodyPr/>
        <a:lstStyle/>
        <a:p>
          <a:pPr rtl="0"/>
          <a:r>
            <a:rPr lang="en-ZA" i="1" dirty="0" smtClean="0">
              <a:latin typeface="Maiandra GD" panose="020E0502030308020204" pitchFamily="34" charset="0"/>
            </a:rPr>
            <a:t>Failure to undertake programme evaluation, poor financial management, and pay levels not sufficient to attract and retain professional and technical staff</a:t>
          </a:r>
          <a:endParaRPr lang="en-US" dirty="0">
            <a:latin typeface="Maiandra GD" panose="020E0502030308020204" pitchFamily="34" charset="0"/>
          </a:endParaRPr>
        </a:p>
      </dgm:t>
    </dgm:pt>
    <dgm:pt modelId="{7BB16EA4-1E2E-47BA-AB59-17BA33F8E2EE}" type="parTrans" cxnId="{9FF2CCA2-37A5-49A5-B7CD-ABF7A4F13D28}">
      <dgm:prSet/>
      <dgm:spPr/>
      <dgm:t>
        <a:bodyPr/>
        <a:lstStyle/>
        <a:p>
          <a:endParaRPr lang="en-US"/>
        </a:p>
      </dgm:t>
    </dgm:pt>
    <dgm:pt modelId="{5A249201-C414-4E4B-9876-9E8770EC545A}" type="sibTrans" cxnId="{9FF2CCA2-37A5-49A5-B7CD-ABF7A4F13D28}">
      <dgm:prSet/>
      <dgm:spPr/>
      <dgm:t>
        <a:bodyPr/>
        <a:lstStyle/>
        <a:p>
          <a:endParaRPr lang="en-US"/>
        </a:p>
      </dgm:t>
    </dgm:pt>
    <dgm:pt modelId="{8931AF95-5131-4BEF-8605-781F69BBB9FC}" type="pres">
      <dgm:prSet presAssocID="{CD0A4D4A-60D3-4D5D-9978-DFB0DF4492EC}" presName="linear" presStyleCnt="0">
        <dgm:presLayoutVars>
          <dgm:animLvl val="lvl"/>
          <dgm:resizeHandles val="exact"/>
        </dgm:presLayoutVars>
      </dgm:prSet>
      <dgm:spPr/>
      <dgm:t>
        <a:bodyPr/>
        <a:lstStyle/>
        <a:p>
          <a:endParaRPr lang="en-US"/>
        </a:p>
      </dgm:t>
    </dgm:pt>
    <dgm:pt modelId="{F9A98DE7-92EF-4FA8-A6C2-60B315917479}" type="pres">
      <dgm:prSet presAssocID="{0BC27AA0-08B3-496D-862F-C605E46C2889}" presName="parentText" presStyleLbl="node1" presStyleIdx="0" presStyleCnt="1">
        <dgm:presLayoutVars>
          <dgm:chMax val="0"/>
          <dgm:bulletEnabled val="1"/>
        </dgm:presLayoutVars>
      </dgm:prSet>
      <dgm:spPr/>
      <dgm:t>
        <a:bodyPr/>
        <a:lstStyle/>
        <a:p>
          <a:endParaRPr lang="en-US"/>
        </a:p>
      </dgm:t>
    </dgm:pt>
    <dgm:pt modelId="{2991605C-4ECB-46D8-832F-64F64F44E460}" type="pres">
      <dgm:prSet presAssocID="{0BC27AA0-08B3-496D-862F-C605E46C2889}" presName="childText" presStyleLbl="revTx" presStyleIdx="0" presStyleCnt="1">
        <dgm:presLayoutVars>
          <dgm:bulletEnabled val="1"/>
        </dgm:presLayoutVars>
      </dgm:prSet>
      <dgm:spPr/>
      <dgm:t>
        <a:bodyPr/>
        <a:lstStyle/>
        <a:p>
          <a:endParaRPr lang="en-US"/>
        </a:p>
      </dgm:t>
    </dgm:pt>
  </dgm:ptLst>
  <dgm:cxnLst>
    <dgm:cxn modelId="{7F83610E-2C66-476C-867A-A177F2F282E0}" srcId="{CD0A4D4A-60D3-4D5D-9978-DFB0DF4492EC}" destId="{0BC27AA0-08B3-496D-862F-C605E46C2889}" srcOrd="0" destOrd="0" parTransId="{22E0B652-A1DF-4D06-882D-B0773292625B}" sibTransId="{7E93D73F-A040-4E11-8221-5ED5BEF1EC62}"/>
    <dgm:cxn modelId="{832CA1A9-F924-4A6E-B34E-FEA388F890B7}" srcId="{0BC27AA0-08B3-496D-862F-C605E46C2889}" destId="{3A76340E-CB44-4D92-98E2-FC02CEE7B845}" srcOrd="0" destOrd="0" parTransId="{B0DF62AE-C70C-40AA-9489-784A83C02909}" sibTransId="{6130DCA1-1F66-4A5A-8E63-65A2A0129386}"/>
    <dgm:cxn modelId="{37225550-9147-4C02-9D93-B9E108BD0FAB}" srcId="{0BC27AA0-08B3-496D-862F-C605E46C2889}" destId="{4868FD72-4BA3-4C66-A0D8-6790F1A3219A}" srcOrd="1" destOrd="0" parTransId="{92545601-C757-49FA-9640-DE75A9CA1322}" sibTransId="{B6999844-3A0F-4986-9FE2-01760CA0DEBD}"/>
    <dgm:cxn modelId="{F066CC5D-A01C-4A97-BEA6-E7B76C2A3273}" type="presOf" srcId="{E8D3A40C-49E2-4C3B-9FBA-2945D4E48921}" destId="{2991605C-4ECB-46D8-832F-64F64F44E460}" srcOrd="0" destOrd="2" presId="urn:microsoft.com/office/officeart/2005/8/layout/vList2"/>
    <dgm:cxn modelId="{5D950DEE-F1C9-43F7-ABFC-00126ECF909A}" type="presOf" srcId="{4868FD72-4BA3-4C66-A0D8-6790F1A3219A}" destId="{2991605C-4ECB-46D8-832F-64F64F44E460}" srcOrd="0" destOrd="1" presId="urn:microsoft.com/office/officeart/2005/8/layout/vList2"/>
    <dgm:cxn modelId="{7C6C01ED-555C-4F1C-9AD3-2B4EBC8F1B8F}" type="presOf" srcId="{CD0A4D4A-60D3-4D5D-9978-DFB0DF4492EC}" destId="{8931AF95-5131-4BEF-8605-781F69BBB9FC}" srcOrd="0" destOrd="0" presId="urn:microsoft.com/office/officeart/2005/8/layout/vList2"/>
    <dgm:cxn modelId="{89FFE844-2397-4699-A246-153F65B1EECE}" type="presOf" srcId="{3A76340E-CB44-4D92-98E2-FC02CEE7B845}" destId="{2991605C-4ECB-46D8-832F-64F64F44E460}" srcOrd="0" destOrd="0" presId="urn:microsoft.com/office/officeart/2005/8/layout/vList2"/>
    <dgm:cxn modelId="{9FF2CCA2-37A5-49A5-B7CD-ABF7A4F13D28}" srcId="{0BC27AA0-08B3-496D-862F-C605E46C2889}" destId="{E8D3A40C-49E2-4C3B-9FBA-2945D4E48921}" srcOrd="2" destOrd="0" parTransId="{7BB16EA4-1E2E-47BA-AB59-17BA33F8E2EE}" sibTransId="{5A249201-C414-4E4B-9876-9E8770EC545A}"/>
    <dgm:cxn modelId="{B0204F47-8713-44B5-B2F3-3CE55478B8A1}" type="presOf" srcId="{0BC27AA0-08B3-496D-862F-C605E46C2889}" destId="{F9A98DE7-92EF-4FA8-A6C2-60B315917479}" srcOrd="0" destOrd="0" presId="urn:microsoft.com/office/officeart/2005/8/layout/vList2"/>
    <dgm:cxn modelId="{FBEBF6BE-B95A-4338-8D28-8F97C5D7E860}" type="presParOf" srcId="{8931AF95-5131-4BEF-8605-781F69BBB9FC}" destId="{F9A98DE7-92EF-4FA8-A6C2-60B315917479}" srcOrd="0" destOrd="0" presId="urn:microsoft.com/office/officeart/2005/8/layout/vList2"/>
    <dgm:cxn modelId="{2E06D9BB-26F1-4D20-94D9-61FA878146CD}" type="presParOf" srcId="{8931AF95-5131-4BEF-8605-781F69BBB9FC}" destId="{2991605C-4ECB-46D8-832F-64F64F44E460}"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939F2D2E-5BCD-4561-9854-A67D3290F133}"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5198EF28-6FA2-4908-9BD9-BC6E1FADBC8C}">
      <dgm:prSet custT="1"/>
      <dgm:spPr/>
      <dgm:t>
        <a:bodyPr/>
        <a:lstStyle/>
        <a:p>
          <a:pPr algn="ctr" rtl="0"/>
          <a:r>
            <a:rPr lang="en-US" sz="2400" b="1" smtClean="0">
              <a:latin typeface="Maiandra GD" panose="020E0502030308020204" pitchFamily="34" charset="0"/>
            </a:rPr>
            <a:t>WHY REFORMS HAVE FAILED OVER THE YEARS</a:t>
          </a:r>
          <a:endParaRPr lang="en-US" sz="2400">
            <a:latin typeface="Maiandra GD" panose="020E0502030308020204" pitchFamily="34" charset="0"/>
          </a:endParaRPr>
        </a:p>
      </dgm:t>
    </dgm:pt>
    <dgm:pt modelId="{3F2128B6-0085-4011-9285-ACAC3997B213}" type="parTrans" cxnId="{62DFAE4F-1FFD-42B3-8764-9FA6116B5239}">
      <dgm:prSet/>
      <dgm:spPr/>
      <dgm:t>
        <a:bodyPr/>
        <a:lstStyle/>
        <a:p>
          <a:endParaRPr lang="en-US"/>
        </a:p>
      </dgm:t>
    </dgm:pt>
    <dgm:pt modelId="{C8B3C809-F6A4-415B-8692-3FDF27E6606F}" type="sibTrans" cxnId="{62DFAE4F-1FFD-42B3-8764-9FA6116B5239}">
      <dgm:prSet/>
      <dgm:spPr/>
      <dgm:t>
        <a:bodyPr/>
        <a:lstStyle/>
        <a:p>
          <a:endParaRPr lang="en-US"/>
        </a:p>
      </dgm:t>
    </dgm:pt>
    <dgm:pt modelId="{832161D0-FE33-4A86-859A-F89CAD0A3FE9}" type="pres">
      <dgm:prSet presAssocID="{939F2D2E-5BCD-4561-9854-A67D3290F133}" presName="linear" presStyleCnt="0">
        <dgm:presLayoutVars>
          <dgm:animLvl val="lvl"/>
          <dgm:resizeHandles val="exact"/>
        </dgm:presLayoutVars>
      </dgm:prSet>
      <dgm:spPr/>
      <dgm:t>
        <a:bodyPr/>
        <a:lstStyle/>
        <a:p>
          <a:endParaRPr lang="en-US"/>
        </a:p>
      </dgm:t>
    </dgm:pt>
    <dgm:pt modelId="{15932506-3393-4CB2-B4E0-CF387B144869}" type="pres">
      <dgm:prSet presAssocID="{5198EF28-6FA2-4908-9BD9-BC6E1FADBC8C}" presName="parentText" presStyleLbl="node1" presStyleIdx="0" presStyleCnt="1">
        <dgm:presLayoutVars>
          <dgm:chMax val="0"/>
          <dgm:bulletEnabled val="1"/>
        </dgm:presLayoutVars>
      </dgm:prSet>
      <dgm:spPr/>
      <dgm:t>
        <a:bodyPr/>
        <a:lstStyle/>
        <a:p>
          <a:endParaRPr lang="en-US"/>
        </a:p>
      </dgm:t>
    </dgm:pt>
  </dgm:ptLst>
  <dgm:cxnLst>
    <dgm:cxn modelId="{62DFAE4F-1FFD-42B3-8764-9FA6116B5239}" srcId="{939F2D2E-5BCD-4561-9854-A67D3290F133}" destId="{5198EF28-6FA2-4908-9BD9-BC6E1FADBC8C}" srcOrd="0" destOrd="0" parTransId="{3F2128B6-0085-4011-9285-ACAC3997B213}" sibTransId="{C8B3C809-F6A4-415B-8692-3FDF27E6606F}"/>
    <dgm:cxn modelId="{E43BBB4F-C560-4E9F-A92F-8DFF482A789E}" type="presOf" srcId="{5198EF28-6FA2-4908-9BD9-BC6E1FADBC8C}" destId="{15932506-3393-4CB2-B4E0-CF387B144869}" srcOrd="0" destOrd="0" presId="urn:microsoft.com/office/officeart/2005/8/layout/vList2"/>
    <dgm:cxn modelId="{E1A3CC11-C2D2-4CB3-8405-2DE53F1767D6}" type="presOf" srcId="{939F2D2E-5BCD-4561-9854-A67D3290F133}" destId="{832161D0-FE33-4A86-859A-F89CAD0A3FE9}" srcOrd="0" destOrd="0" presId="urn:microsoft.com/office/officeart/2005/8/layout/vList2"/>
    <dgm:cxn modelId="{165EDA26-EBD6-4517-8437-1DD96701EE62}" type="presParOf" srcId="{832161D0-FE33-4A86-859A-F89CAD0A3FE9}" destId="{15932506-3393-4CB2-B4E0-CF387B14486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38FECAE2-0AE3-4C99-8C1D-9737E3A6CAB8}" type="doc">
      <dgm:prSet loTypeId="urn:microsoft.com/office/officeart/2005/8/layout/radial5" loCatId="relationship" qsTypeId="urn:microsoft.com/office/officeart/2005/8/quickstyle/simple1" qsCatId="simple" csTypeId="urn:microsoft.com/office/officeart/2005/8/colors/accent0_1" csCatId="mainScheme" phldr="1"/>
      <dgm:spPr/>
      <dgm:t>
        <a:bodyPr/>
        <a:lstStyle/>
        <a:p>
          <a:endParaRPr lang="en-US"/>
        </a:p>
      </dgm:t>
    </dgm:pt>
    <dgm:pt modelId="{4EAF7CD1-A76C-48D3-BEFF-D96615AFBFC1}">
      <dgm:prSet phldrT="[Text]">
        <dgm:style>
          <a:lnRef idx="1">
            <a:schemeClr val="accent3"/>
          </a:lnRef>
          <a:fillRef idx="3">
            <a:schemeClr val="accent3"/>
          </a:fillRef>
          <a:effectRef idx="2">
            <a:schemeClr val="accent3"/>
          </a:effectRef>
          <a:fontRef idx="minor">
            <a:schemeClr val="lt1"/>
          </a:fontRef>
        </dgm:style>
      </dgm:prSet>
      <dgm:spPr/>
      <dgm:t>
        <a:bodyPr/>
        <a:lstStyle/>
        <a:p>
          <a:r>
            <a:rPr lang="en-US" sz="1900" dirty="0" smtClean="0"/>
            <a:t>Challenges</a:t>
          </a:r>
          <a:endParaRPr lang="en-US" sz="1900" dirty="0"/>
        </a:p>
      </dgm:t>
    </dgm:pt>
    <dgm:pt modelId="{5ADD6B1D-ECA8-4762-90CA-D93CA3C38726}" type="parTrans" cxnId="{52583B2E-5B21-450A-8417-D6B8F27A532D}">
      <dgm:prSet/>
      <dgm:spPr/>
      <dgm:t>
        <a:bodyPr/>
        <a:lstStyle/>
        <a:p>
          <a:endParaRPr lang="en-US"/>
        </a:p>
      </dgm:t>
    </dgm:pt>
    <dgm:pt modelId="{6DEE9BD0-0515-4F91-82D2-58B690D9E6D1}" type="sibTrans" cxnId="{52583B2E-5B21-450A-8417-D6B8F27A532D}">
      <dgm:prSet/>
      <dgm:spPr/>
      <dgm:t>
        <a:bodyPr/>
        <a:lstStyle/>
        <a:p>
          <a:endParaRPr lang="en-US"/>
        </a:p>
      </dgm:t>
    </dgm:pt>
    <dgm:pt modelId="{F35B2077-61B8-4D4D-93B3-0C59DEE54C79}">
      <dgm:prSet phldrT="[Text]" custT="1">
        <dgm:style>
          <a:lnRef idx="2">
            <a:schemeClr val="dk1"/>
          </a:lnRef>
          <a:fillRef idx="1">
            <a:schemeClr val="lt1"/>
          </a:fillRef>
          <a:effectRef idx="0">
            <a:schemeClr val="dk1"/>
          </a:effectRef>
          <a:fontRef idx="minor">
            <a:schemeClr val="dk1"/>
          </a:fontRef>
        </dgm:style>
      </dgm:prSet>
      <dgm:spPr/>
      <dgm:t>
        <a:bodyPr/>
        <a:lstStyle/>
        <a:p>
          <a:r>
            <a:rPr lang="en-US" sz="1500" dirty="0" smtClean="0"/>
            <a:t>Lack of an agreed philosophy on Public Sector Reforms</a:t>
          </a:r>
          <a:endParaRPr lang="en-US" sz="1500" dirty="0"/>
        </a:p>
      </dgm:t>
    </dgm:pt>
    <dgm:pt modelId="{3A2CC1A9-00D6-4FEA-887B-03FDF1645F3B}" type="parTrans" cxnId="{38586EF6-D889-4037-B38D-3696140629AF}">
      <dgm:prSet>
        <dgm:style>
          <a:lnRef idx="1">
            <a:schemeClr val="dk1"/>
          </a:lnRef>
          <a:fillRef idx="2">
            <a:schemeClr val="dk1"/>
          </a:fillRef>
          <a:effectRef idx="1">
            <a:schemeClr val="dk1"/>
          </a:effectRef>
          <a:fontRef idx="minor">
            <a:schemeClr val="dk1"/>
          </a:fontRef>
        </dgm:style>
      </dgm:prSet>
      <dgm:spPr>
        <a:ln/>
      </dgm:spPr>
      <dgm:t>
        <a:bodyPr/>
        <a:lstStyle/>
        <a:p>
          <a:endParaRPr lang="en-US"/>
        </a:p>
      </dgm:t>
    </dgm:pt>
    <dgm:pt modelId="{F8565734-5156-4C28-8680-1314C987563D}" type="sibTrans" cxnId="{38586EF6-D889-4037-B38D-3696140629AF}">
      <dgm:prSet/>
      <dgm:spPr/>
      <dgm:t>
        <a:bodyPr/>
        <a:lstStyle/>
        <a:p>
          <a:endParaRPr lang="en-US"/>
        </a:p>
      </dgm:t>
    </dgm:pt>
    <dgm:pt modelId="{FE184548-9F64-45C2-B6D8-001D578F595E}">
      <dgm:prSet custT="1">
        <dgm:style>
          <a:lnRef idx="0">
            <a:schemeClr val="accent4"/>
          </a:lnRef>
          <a:fillRef idx="3">
            <a:schemeClr val="accent4"/>
          </a:fillRef>
          <a:effectRef idx="3">
            <a:schemeClr val="accent4"/>
          </a:effectRef>
          <a:fontRef idx="minor">
            <a:schemeClr val="lt1"/>
          </a:fontRef>
        </dgm:style>
      </dgm:prSet>
      <dgm:spPr/>
      <dgm:t>
        <a:bodyPr/>
        <a:lstStyle/>
        <a:p>
          <a:endParaRPr lang="en-US" dirty="0"/>
        </a:p>
      </dgm:t>
    </dgm:pt>
    <dgm:pt modelId="{2364F7CA-8F49-4939-AB9E-08C69069FA93}" type="parTrans" cxnId="{9465852E-AD7E-4EB2-B33D-3B46B6333046}">
      <dgm:prSet/>
      <dgm:spPr/>
      <dgm:t>
        <a:bodyPr/>
        <a:lstStyle/>
        <a:p>
          <a:endParaRPr lang="en-ZA"/>
        </a:p>
      </dgm:t>
    </dgm:pt>
    <dgm:pt modelId="{A11F7919-1EA1-4C87-A152-E93C70ECA822}" type="sibTrans" cxnId="{9465852E-AD7E-4EB2-B33D-3B46B6333046}">
      <dgm:prSet/>
      <dgm:spPr/>
      <dgm:t>
        <a:bodyPr/>
        <a:lstStyle/>
        <a:p>
          <a:endParaRPr lang="en-ZA"/>
        </a:p>
      </dgm:t>
    </dgm:pt>
    <dgm:pt modelId="{C4588F4B-E625-44D2-AC01-71A8144D0450}">
      <dgm:prSet>
        <dgm:style>
          <a:lnRef idx="0">
            <a:schemeClr val="accent3"/>
          </a:lnRef>
          <a:fillRef idx="3">
            <a:schemeClr val="accent3"/>
          </a:fillRef>
          <a:effectRef idx="3">
            <a:schemeClr val="accent3"/>
          </a:effectRef>
          <a:fontRef idx="minor">
            <a:schemeClr val="lt1"/>
          </a:fontRef>
        </dgm:style>
      </dgm:prSet>
      <dgm:spPr/>
      <dgm:t>
        <a:bodyPr/>
        <a:lstStyle/>
        <a:p>
          <a:endParaRPr lang="en-ZA" sz="2600" dirty="0"/>
        </a:p>
      </dgm:t>
    </dgm:pt>
    <dgm:pt modelId="{4C5AAF3E-A7E3-4D81-89C0-2C5011C9213D}" type="parTrans" cxnId="{B0E2301F-2498-44A8-976C-CAB3921EB323}">
      <dgm:prSet/>
      <dgm:spPr/>
      <dgm:t>
        <a:bodyPr/>
        <a:lstStyle/>
        <a:p>
          <a:endParaRPr lang="en-ZA"/>
        </a:p>
      </dgm:t>
    </dgm:pt>
    <dgm:pt modelId="{33E51FED-77C2-4042-8A43-C402EC7B5281}" type="sibTrans" cxnId="{B0E2301F-2498-44A8-976C-CAB3921EB323}">
      <dgm:prSet/>
      <dgm:spPr/>
      <dgm:t>
        <a:bodyPr/>
        <a:lstStyle/>
        <a:p>
          <a:endParaRPr lang="en-ZA"/>
        </a:p>
      </dgm:t>
    </dgm:pt>
    <dgm:pt modelId="{F78EE969-3B3B-4649-98E6-6A8754DA8288}">
      <dgm:prSet custT="1">
        <dgm:style>
          <a:lnRef idx="0">
            <a:schemeClr val="accent3"/>
          </a:lnRef>
          <a:fillRef idx="3">
            <a:schemeClr val="accent3"/>
          </a:fillRef>
          <a:effectRef idx="3">
            <a:schemeClr val="accent3"/>
          </a:effectRef>
          <a:fontRef idx="minor">
            <a:schemeClr val="lt1"/>
          </a:fontRef>
        </dgm:style>
      </dgm:prSet>
      <dgm:spPr/>
      <dgm:t>
        <a:bodyPr/>
        <a:lstStyle/>
        <a:p>
          <a:endParaRPr lang="en-US" dirty="0"/>
        </a:p>
      </dgm:t>
    </dgm:pt>
    <dgm:pt modelId="{97420862-C252-48D5-8427-001BA8D8BEDC}" type="parTrans" cxnId="{F9849500-05BD-461E-9B2F-303C72D4DBE9}">
      <dgm:prSet/>
      <dgm:spPr/>
      <dgm:t>
        <a:bodyPr/>
        <a:lstStyle/>
        <a:p>
          <a:endParaRPr lang="en-ZA"/>
        </a:p>
      </dgm:t>
    </dgm:pt>
    <dgm:pt modelId="{3B8F902A-3E47-4731-9795-A74E93D6A6D2}" type="sibTrans" cxnId="{F9849500-05BD-461E-9B2F-303C72D4DBE9}">
      <dgm:prSet/>
      <dgm:spPr/>
      <dgm:t>
        <a:bodyPr/>
        <a:lstStyle/>
        <a:p>
          <a:endParaRPr lang="en-ZA"/>
        </a:p>
      </dgm:t>
    </dgm:pt>
    <dgm:pt modelId="{0FCE64DE-EFCF-49BA-AB1E-282B91CFEB73}">
      <dgm:prSet phldrT="[Text]" custT="1">
        <dgm:style>
          <a:lnRef idx="2">
            <a:schemeClr val="dk1"/>
          </a:lnRef>
          <a:fillRef idx="1">
            <a:schemeClr val="lt1"/>
          </a:fillRef>
          <a:effectRef idx="0">
            <a:schemeClr val="dk1"/>
          </a:effectRef>
          <a:fontRef idx="minor">
            <a:schemeClr val="dk1"/>
          </a:fontRef>
        </dgm:style>
      </dgm:prSet>
      <dgm:spPr/>
      <dgm:t>
        <a:bodyPr/>
        <a:lstStyle/>
        <a:p>
          <a:r>
            <a:rPr lang="en-US" sz="1500" b="0" dirty="0" smtClean="0"/>
            <a:t>Fragmented and partial implementation of Reforms </a:t>
          </a:r>
          <a:endParaRPr lang="en-US" sz="1500" b="0" dirty="0"/>
        </a:p>
      </dgm:t>
    </dgm:pt>
    <dgm:pt modelId="{F15D4944-9ED0-4A91-992F-722E9594C630}" type="parTrans" cxnId="{27F229AB-6EC2-44E7-ABB6-B17D2A9259E5}">
      <dgm:prSet>
        <dgm:style>
          <a:lnRef idx="1">
            <a:schemeClr val="dk1"/>
          </a:lnRef>
          <a:fillRef idx="2">
            <a:schemeClr val="dk1"/>
          </a:fillRef>
          <a:effectRef idx="1">
            <a:schemeClr val="dk1"/>
          </a:effectRef>
          <a:fontRef idx="minor">
            <a:schemeClr val="dk1"/>
          </a:fontRef>
        </dgm:style>
      </dgm:prSet>
      <dgm:spPr/>
      <dgm:t>
        <a:bodyPr/>
        <a:lstStyle/>
        <a:p>
          <a:endParaRPr lang="en-ZA"/>
        </a:p>
      </dgm:t>
    </dgm:pt>
    <dgm:pt modelId="{A1DBFE05-DE78-45C5-A152-90A1B9FAAC99}" type="sibTrans" cxnId="{27F229AB-6EC2-44E7-ABB6-B17D2A9259E5}">
      <dgm:prSet/>
      <dgm:spPr/>
      <dgm:t>
        <a:bodyPr/>
        <a:lstStyle/>
        <a:p>
          <a:endParaRPr lang="en-ZA"/>
        </a:p>
      </dgm:t>
    </dgm:pt>
    <dgm:pt modelId="{9E7C1130-07CC-43A2-B03C-C141B3199877}">
      <dgm:prSet custT="1">
        <dgm:style>
          <a:lnRef idx="0">
            <a:schemeClr val="accent3"/>
          </a:lnRef>
          <a:fillRef idx="3">
            <a:schemeClr val="accent3"/>
          </a:fillRef>
          <a:effectRef idx="3">
            <a:schemeClr val="accent3"/>
          </a:effectRef>
          <a:fontRef idx="minor">
            <a:schemeClr val="lt1"/>
          </a:fontRef>
        </dgm:style>
      </dgm:prSet>
      <dgm:spPr/>
      <dgm:t>
        <a:bodyPr/>
        <a:lstStyle/>
        <a:p>
          <a:endParaRPr lang="en-US" dirty="0"/>
        </a:p>
      </dgm:t>
    </dgm:pt>
    <dgm:pt modelId="{526FD780-7505-402A-94FC-3DD15791102C}" type="parTrans" cxnId="{B0912192-8A8C-4CDF-BD7D-859D535D5B2E}">
      <dgm:prSet/>
      <dgm:spPr/>
      <dgm:t>
        <a:bodyPr/>
        <a:lstStyle/>
        <a:p>
          <a:endParaRPr lang="en-ZA"/>
        </a:p>
      </dgm:t>
    </dgm:pt>
    <dgm:pt modelId="{D9781074-46C1-4D9A-9A4D-2E3FDEFDC2C2}" type="sibTrans" cxnId="{B0912192-8A8C-4CDF-BD7D-859D535D5B2E}">
      <dgm:prSet/>
      <dgm:spPr/>
      <dgm:t>
        <a:bodyPr/>
        <a:lstStyle/>
        <a:p>
          <a:endParaRPr lang="en-ZA"/>
        </a:p>
      </dgm:t>
    </dgm:pt>
    <dgm:pt modelId="{6A1C4BA8-443D-4183-9A0F-512C55781373}">
      <dgm:prSet custT="1">
        <dgm:style>
          <a:lnRef idx="0">
            <a:schemeClr val="accent3"/>
          </a:lnRef>
          <a:fillRef idx="3">
            <a:schemeClr val="accent3"/>
          </a:fillRef>
          <a:effectRef idx="3">
            <a:schemeClr val="accent3"/>
          </a:effectRef>
          <a:fontRef idx="minor">
            <a:schemeClr val="lt1"/>
          </a:fontRef>
        </dgm:style>
      </dgm:prSet>
      <dgm:spPr/>
      <dgm:t>
        <a:bodyPr/>
        <a:lstStyle/>
        <a:p>
          <a:endParaRPr lang="en-US" dirty="0"/>
        </a:p>
      </dgm:t>
    </dgm:pt>
    <dgm:pt modelId="{BC70D851-30B6-4316-BDEE-2C41BBBA9DFA}" type="parTrans" cxnId="{76DB7FF6-0AA0-495F-8410-8D39ACC27238}">
      <dgm:prSet/>
      <dgm:spPr/>
      <dgm:t>
        <a:bodyPr/>
        <a:lstStyle/>
        <a:p>
          <a:endParaRPr lang="en-ZA"/>
        </a:p>
      </dgm:t>
    </dgm:pt>
    <dgm:pt modelId="{E01F2585-DB21-4C3A-BDD9-AA678834D268}" type="sibTrans" cxnId="{76DB7FF6-0AA0-495F-8410-8D39ACC27238}">
      <dgm:prSet/>
      <dgm:spPr/>
      <dgm:t>
        <a:bodyPr/>
        <a:lstStyle/>
        <a:p>
          <a:endParaRPr lang="en-ZA"/>
        </a:p>
      </dgm:t>
    </dgm:pt>
    <dgm:pt modelId="{A05C0719-BF5F-420F-8CCE-DCFCAC1F4BC0}">
      <dgm:prSet custT="1">
        <dgm:style>
          <a:lnRef idx="0">
            <a:schemeClr val="accent3"/>
          </a:lnRef>
          <a:fillRef idx="3">
            <a:schemeClr val="accent3"/>
          </a:fillRef>
          <a:effectRef idx="3">
            <a:schemeClr val="accent3"/>
          </a:effectRef>
          <a:fontRef idx="minor">
            <a:schemeClr val="lt1"/>
          </a:fontRef>
        </dgm:style>
      </dgm:prSet>
      <dgm:spPr/>
      <dgm:t>
        <a:bodyPr/>
        <a:lstStyle/>
        <a:p>
          <a:endParaRPr lang="en-US" dirty="0"/>
        </a:p>
      </dgm:t>
    </dgm:pt>
    <dgm:pt modelId="{A79A3B08-300C-4903-A637-FC506F5484E6}" type="parTrans" cxnId="{B1C1670C-6CD9-4A53-A706-C1F1C99241A7}">
      <dgm:prSet/>
      <dgm:spPr/>
      <dgm:t>
        <a:bodyPr/>
        <a:lstStyle/>
        <a:p>
          <a:endParaRPr lang="en-ZA"/>
        </a:p>
      </dgm:t>
    </dgm:pt>
    <dgm:pt modelId="{608B4FF7-4B0E-429D-97D9-A7A6C6898F85}" type="sibTrans" cxnId="{B1C1670C-6CD9-4A53-A706-C1F1C99241A7}">
      <dgm:prSet/>
      <dgm:spPr/>
      <dgm:t>
        <a:bodyPr/>
        <a:lstStyle/>
        <a:p>
          <a:endParaRPr lang="en-ZA"/>
        </a:p>
      </dgm:t>
    </dgm:pt>
    <dgm:pt modelId="{0E20BB20-DD94-4DC0-9A7C-F10D8F2938A8}">
      <dgm:prSet custT="1"/>
      <dgm:spPr/>
      <dgm:t>
        <a:bodyPr/>
        <a:lstStyle/>
        <a:p>
          <a:r>
            <a:rPr lang="en-ZA" sz="1500" dirty="0" smtClean="0"/>
            <a:t>Non alignment of Government Policies</a:t>
          </a:r>
          <a:endParaRPr lang="en-ZA" sz="1500" dirty="0"/>
        </a:p>
      </dgm:t>
    </dgm:pt>
    <dgm:pt modelId="{0ED108CC-A42C-4E84-A4A3-AFE9AFB80BDB}" type="parTrans" cxnId="{24F64D66-86BF-4122-A703-94657692B503}">
      <dgm:prSet>
        <dgm:style>
          <a:lnRef idx="1">
            <a:schemeClr val="dk1"/>
          </a:lnRef>
          <a:fillRef idx="2">
            <a:schemeClr val="dk1"/>
          </a:fillRef>
          <a:effectRef idx="1">
            <a:schemeClr val="dk1"/>
          </a:effectRef>
          <a:fontRef idx="minor">
            <a:schemeClr val="dk1"/>
          </a:fontRef>
        </dgm:style>
      </dgm:prSet>
      <dgm:spPr/>
      <dgm:t>
        <a:bodyPr/>
        <a:lstStyle/>
        <a:p>
          <a:endParaRPr lang="en-ZA"/>
        </a:p>
      </dgm:t>
    </dgm:pt>
    <dgm:pt modelId="{F0A69457-1301-429D-93C0-09632F223845}" type="sibTrans" cxnId="{24F64D66-86BF-4122-A703-94657692B503}">
      <dgm:prSet/>
      <dgm:spPr/>
      <dgm:t>
        <a:bodyPr/>
        <a:lstStyle/>
        <a:p>
          <a:endParaRPr lang="en-ZA"/>
        </a:p>
      </dgm:t>
    </dgm:pt>
    <dgm:pt modelId="{6AE6347E-2D5E-46AC-BA7B-0A8568BE2CC9}">
      <dgm:prSet custT="1"/>
      <dgm:spPr/>
      <dgm:t>
        <a:bodyPr/>
        <a:lstStyle/>
        <a:p>
          <a:r>
            <a:rPr lang="en-US" sz="1500" dirty="0" smtClean="0"/>
            <a:t>Weak communication strategies  on reform among stakeholders</a:t>
          </a:r>
          <a:endParaRPr lang="en-ZA" sz="1500" dirty="0"/>
        </a:p>
      </dgm:t>
    </dgm:pt>
    <dgm:pt modelId="{C3BBFF55-1FDC-41C9-A4FF-42219D14325B}" type="parTrans" cxnId="{861AB035-E417-4CED-AAA8-11F029350766}">
      <dgm:prSet>
        <dgm:style>
          <a:lnRef idx="1">
            <a:schemeClr val="dk1"/>
          </a:lnRef>
          <a:fillRef idx="2">
            <a:schemeClr val="dk1"/>
          </a:fillRef>
          <a:effectRef idx="1">
            <a:schemeClr val="dk1"/>
          </a:effectRef>
          <a:fontRef idx="minor">
            <a:schemeClr val="dk1"/>
          </a:fontRef>
        </dgm:style>
      </dgm:prSet>
      <dgm:spPr/>
      <dgm:t>
        <a:bodyPr/>
        <a:lstStyle/>
        <a:p>
          <a:endParaRPr lang="en-ZA"/>
        </a:p>
      </dgm:t>
    </dgm:pt>
    <dgm:pt modelId="{D9DE597F-FC85-49BE-BAB9-5BE6F7238F93}" type="sibTrans" cxnId="{861AB035-E417-4CED-AAA8-11F029350766}">
      <dgm:prSet/>
      <dgm:spPr/>
      <dgm:t>
        <a:bodyPr/>
        <a:lstStyle/>
        <a:p>
          <a:endParaRPr lang="en-ZA"/>
        </a:p>
      </dgm:t>
    </dgm:pt>
    <dgm:pt modelId="{CA3A2B57-F163-4DD3-8491-D69D6961A912}">
      <dgm:prSet/>
      <dgm:spPr/>
      <dgm:t>
        <a:bodyPr/>
        <a:lstStyle/>
        <a:p>
          <a:endParaRPr lang="en-US" dirty="0"/>
        </a:p>
      </dgm:t>
    </dgm:pt>
    <dgm:pt modelId="{F7103A1E-1C07-487D-A4BC-7F39583A1BA8}" type="parTrans" cxnId="{8C021263-7487-4AA2-B47F-20D470E21445}">
      <dgm:prSet/>
      <dgm:spPr/>
      <dgm:t>
        <a:bodyPr/>
        <a:lstStyle/>
        <a:p>
          <a:endParaRPr lang="en-ZA"/>
        </a:p>
      </dgm:t>
    </dgm:pt>
    <dgm:pt modelId="{75A24776-AE89-41F3-8EF7-FC5D5ECC3D94}" type="sibTrans" cxnId="{8C021263-7487-4AA2-B47F-20D470E21445}">
      <dgm:prSet/>
      <dgm:spPr/>
      <dgm:t>
        <a:bodyPr/>
        <a:lstStyle/>
        <a:p>
          <a:endParaRPr lang="en-ZA"/>
        </a:p>
      </dgm:t>
    </dgm:pt>
    <dgm:pt modelId="{E0C351E3-A4D6-4419-9ACE-92ECD8335A77}">
      <dgm:prSet phldrT="[Text]" custT="1">
        <dgm:style>
          <a:lnRef idx="2">
            <a:schemeClr val="dk1"/>
          </a:lnRef>
          <a:fillRef idx="1">
            <a:schemeClr val="lt1"/>
          </a:fillRef>
          <a:effectRef idx="0">
            <a:schemeClr val="dk1"/>
          </a:effectRef>
          <a:fontRef idx="minor">
            <a:schemeClr val="dk1"/>
          </a:fontRef>
        </dgm:style>
      </dgm:prSet>
      <dgm:spPr/>
      <dgm:t>
        <a:bodyPr/>
        <a:lstStyle/>
        <a:p>
          <a:r>
            <a:rPr lang="en-US" sz="1500" b="0" u="sng" dirty="0" smtClean="0"/>
            <a:t>Weak change management capacities in institutions</a:t>
          </a:r>
          <a:endParaRPr lang="en-US" sz="1500" b="0" u="sng" dirty="0"/>
        </a:p>
      </dgm:t>
    </dgm:pt>
    <dgm:pt modelId="{BDB0027D-6424-4BAB-A79C-75AAD5493637}" type="sibTrans" cxnId="{E135EDE7-5D7D-487E-858C-7584C46D1B77}">
      <dgm:prSet/>
      <dgm:spPr/>
      <dgm:t>
        <a:bodyPr/>
        <a:lstStyle/>
        <a:p>
          <a:endParaRPr lang="en-ZA"/>
        </a:p>
      </dgm:t>
    </dgm:pt>
    <dgm:pt modelId="{648DED52-7408-4D3D-9147-EB49AFB302C0}" type="parTrans" cxnId="{E135EDE7-5D7D-487E-858C-7584C46D1B77}">
      <dgm:prSet>
        <dgm:style>
          <a:lnRef idx="1">
            <a:schemeClr val="dk1"/>
          </a:lnRef>
          <a:fillRef idx="2">
            <a:schemeClr val="dk1"/>
          </a:fillRef>
          <a:effectRef idx="1">
            <a:schemeClr val="dk1"/>
          </a:effectRef>
          <a:fontRef idx="minor">
            <a:schemeClr val="dk1"/>
          </a:fontRef>
        </dgm:style>
      </dgm:prSet>
      <dgm:spPr/>
      <dgm:t>
        <a:bodyPr/>
        <a:lstStyle/>
        <a:p>
          <a:endParaRPr lang="en-ZA"/>
        </a:p>
      </dgm:t>
    </dgm:pt>
    <dgm:pt modelId="{4FBC23BB-DA04-4521-AF45-69F561EA427C}" type="pres">
      <dgm:prSet presAssocID="{38FECAE2-0AE3-4C99-8C1D-9737E3A6CAB8}" presName="Name0" presStyleCnt="0">
        <dgm:presLayoutVars>
          <dgm:chMax val="1"/>
          <dgm:dir/>
          <dgm:animLvl val="ctr"/>
          <dgm:resizeHandles val="exact"/>
        </dgm:presLayoutVars>
      </dgm:prSet>
      <dgm:spPr/>
      <dgm:t>
        <a:bodyPr/>
        <a:lstStyle/>
        <a:p>
          <a:endParaRPr lang="en-ZA"/>
        </a:p>
      </dgm:t>
    </dgm:pt>
    <dgm:pt modelId="{1FF8C6C9-6F76-4BA8-881E-CF3062347746}" type="pres">
      <dgm:prSet presAssocID="{4EAF7CD1-A76C-48D3-BEFF-D96615AFBFC1}" presName="centerShape" presStyleLbl="node0" presStyleIdx="0" presStyleCnt="1"/>
      <dgm:spPr/>
      <dgm:t>
        <a:bodyPr/>
        <a:lstStyle/>
        <a:p>
          <a:endParaRPr lang="en-ZA"/>
        </a:p>
      </dgm:t>
    </dgm:pt>
    <dgm:pt modelId="{832988DD-761F-4A36-BAA6-62B45CEC0756}" type="pres">
      <dgm:prSet presAssocID="{3A2CC1A9-00D6-4FEA-887B-03FDF1645F3B}" presName="parTrans" presStyleLbl="sibTrans2D1" presStyleIdx="0" presStyleCnt="5"/>
      <dgm:spPr/>
      <dgm:t>
        <a:bodyPr/>
        <a:lstStyle/>
        <a:p>
          <a:endParaRPr lang="en-ZA"/>
        </a:p>
      </dgm:t>
    </dgm:pt>
    <dgm:pt modelId="{DCB3B896-4A08-4666-9426-D12DEDED8B74}" type="pres">
      <dgm:prSet presAssocID="{3A2CC1A9-00D6-4FEA-887B-03FDF1645F3B}" presName="connectorText" presStyleLbl="sibTrans2D1" presStyleIdx="0" presStyleCnt="5"/>
      <dgm:spPr/>
      <dgm:t>
        <a:bodyPr/>
        <a:lstStyle/>
        <a:p>
          <a:endParaRPr lang="en-ZA"/>
        </a:p>
      </dgm:t>
    </dgm:pt>
    <dgm:pt modelId="{EF51391E-7F76-4841-B2F7-4C8113A9B551}" type="pres">
      <dgm:prSet presAssocID="{F35B2077-61B8-4D4D-93B3-0C59DEE54C79}" presName="node" presStyleLbl="node1" presStyleIdx="0" presStyleCnt="5" custScaleX="113611">
        <dgm:presLayoutVars>
          <dgm:bulletEnabled val="1"/>
        </dgm:presLayoutVars>
      </dgm:prSet>
      <dgm:spPr/>
      <dgm:t>
        <a:bodyPr/>
        <a:lstStyle/>
        <a:p>
          <a:endParaRPr lang="en-ZA"/>
        </a:p>
      </dgm:t>
    </dgm:pt>
    <dgm:pt modelId="{C6CE806E-E6D1-4ECE-8240-0A78EEBBC70E}" type="pres">
      <dgm:prSet presAssocID="{648DED52-7408-4D3D-9147-EB49AFB302C0}" presName="parTrans" presStyleLbl="sibTrans2D1" presStyleIdx="1" presStyleCnt="5"/>
      <dgm:spPr/>
      <dgm:t>
        <a:bodyPr/>
        <a:lstStyle/>
        <a:p>
          <a:endParaRPr lang="en-ZA"/>
        </a:p>
      </dgm:t>
    </dgm:pt>
    <dgm:pt modelId="{46BF9E81-C41D-486A-9A22-73DAEAB0CB6B}" type="pres">
      <dgm:prSet presAssocID="{648DED52-7408-4D3D-9147-EB49AFB302C0}" presName="connectorText" presStyleLbl="sibTrans2D1" presStyleIdx="1" presStyleCnt="5"/>
      <dgm:spPr/>
      <dgm:t>
        <a:bodyPr/>
        <a:lstStyle/>
        <a:p>
          <a:endParaRPr lang="en-ZA"/>
        </a:p>
      </dgm:t>
    </dgm:pt>
    <dgm:pt modelId="{3988D6EA-D2D5-4719-B516-5320705526C5}" type="pres">
      <dgm:prSet presAssocID="{E0C351E3-A4D6-4419-9ACE-92ECD8335A77}" presName="node" presStyleLbl="node1" presStyleIdx="1" presStyleCnt="5" custScaleX="115073" custScaleY="102234">
        <dgm:presLayoutVars>
          <dgm:bulletEnabled val="1"/>
        </dgm:presLayoutVars>
      </dgm:prSet>
      <dgm:spPr/>
      <dgm:t>
        <a:bodyPr/>
        <a:lstStyle/>
        <a:p>
          <a:endParaRPr lang="en-ZA"/>
        </a:p>
      </dgm:t>
    </dgm:pt>
    <dgm:pt modelId="{CA8E13D8-98F0-4C47-95D0-FFDFD664B3CB}" type="pres">
      <dgm:prSet presAssocID="{F15D4944-9ED0-4A91-992F-722E9594C630}" presName="parTrans" presStyleLbl="sibTrans2D1" presStyleIdx="2" presStyleCnt="5"/>
      <dgm:spPr/>
      <dgm:t>
        <a:bodyPr/>
        <a:lstStyle/>
        <a:p>
          <a:endParaRPr lang="en-ZA"/>
        </a:p>
      </dgm:t>
    </dgm:pt>
    <dgm:pt modelId="{F71EA476-F728-4A7F-B51D-A249A0B02CC8}" type="pres">
      <dgm:prSet presAssocID="{F15D4944-9ED0-4A91-992F-722E9594C630}" presName="connectorText" presStyleLbl="sibTrans2D1" presStyleIdx="2" presStyleCnt="5"/>
      <dgm:spPr/>
      <dgm:t>
        <a:bodyPr/>
        <a:lstStyle/>
        <a:p>
          <a:endParaRPr lang="en-ZA"/>
        </a:p>
      </dgm:t>
    </dgm:pt>
    <dgm:pt modelId="{8D8831EC-8644-429F-9EA4-CA43DC46A801}" type="pres">
      <dgm:prSet presAssocID="{0FCE64DE-EFCF-49BA-AB1E-282B91CFEB73}" presName="node" presStyleLbl="node1" presStyleIdx="2" presStyleCnt="5" custScaleX="120557" custScaleY="118923">
        <dgm:presLayoutVars>
          <dgm:bulletEnabled val="1"/>
        </dgm:presLayoutVars>
      </dgm:prSet>
      <dgm:spPr/>
      <dgm:t>
        <a:bodyPr/>
        <a:lstStyle/>
        <a:p>
          <a:endParaRPr lang="en-ZA"/>
        </a:p>
      </dgm:t>
    </dgm:pt>
    <dgm:pt modelId="{D87A68AA-7E0E-4524-93C9-C91F22D782FE}" type="pres">
      <dgm:prSet presAssocID="{0ED108CC-A42C-4E84-A4A3-AFE9AFB80BDB}" presName="parTrans" presStyleLbl="sibTrans2D1" presStyleIdx="3" presStyleCnt="5"/>
      <dgm:spPr/>
      <dgm:t>
        <a:bodyPr/>
        <a:lstStyle/>
        <a:p>
          <a:endParaRPr lang="en-ZA"/>
        </a:p>
      </dgm:t>
    </dgm:pt>
    <dgm:pt modelId="{402984E8-0EFC-49F2-9FD4-453654B8705E}" type="pres">
      <dgm:prSet presAssocID="{0ED108CC-A42C-4E84-A4A3-AFE9AFB80BDB}" presName="connectorText" presStyleLbl="sibTrans2D1" presStyleIdx="3" presStyleCnt="5"/>
      <dgm:spPr/>
      <dgm:t>
        <a:bodyPr/>
        <a:lstStyle/>
        <a:p>
          <a:endParaRPr lang="en-ZA"/>
        </a:p>
      </dgm:t>
    </dgm:pt>
    <dgm:pt modelId="{A3FFF1AB-B3C6-47BC-B9FF-2AAF6D3B3AD7}" type="pres">
      <dgm:prSet presAssocID="{0E20BB20-DD94-4DC0-9A7C-F10D8F2938A8}" presName="node" presStyleLbl="node1" presStyleIdx="3" presStyleCnt="5" custScaleX="118436" custScaleY="111233">
        <dgm:presLayoutVars>
          <dgm:bulletEnabled val="1"/>
        </dgm:presLayoutVars>
      </dgm:prSet>
      <dgm:spPr/>
      <dgm:t>
        <a:bodyPr/>
        <a:lstStyle/>
        <a:p>
          <a:endParaRPr lang="en-ZA"/>
        </a:p>
      </dgm:t>
    </dgm:pt>
    <dgm:pt modelId="{3EF84479-BB40-4CC8-B1D3-ED74FFC9D3CF}" type="pres">
      <dgm:prSet presAssocID="{C3BBFF55-1FDC-41C9-A4FF-42219D14325B}" presName="parTrans" presStyleLbl="sibTrans2D1" presStyleIdx="4" presStyleCnt="5"/>
      <dgm:spPr/>
      <dgm:t>
        <a:bodyPr/>
        <a:lstStyle/>
        <a:p>
          <a:endParaRPr lang="en-ZA"/>
        </a:p>
      </dgm:t>
    </dgm:pt>
    <dgm:pt modelId="{707149A1-68CB-4F02-BEB6-CB6C442D8CEC}" type="pres">
      <dgm:prSet presAssocID="{C3BBFF55-1FDC-41C9-A4FF-42219D14325B}" presName="connectorText" presStyleLbl="sibTrans2D1" presStyleIdx="4" presStyleCnt="5"/>
      <dgm:spPr/>
      <dgm:t>
        <a:bodyPr/>
        <a:lstStyle/>
        <a:p>
          <a:endParaRPr lang="en-ZA"/>
        </a:p>
      </dgm:t>
    </dgm:pt>
    <dgm:pt modelId="{4C7D0FEE-27ED-4DB0-A5DC-3663D54D8AE0}" type="pres">
      <dgm:prSet presAssocID="{6AE6347E-2D5E-46AC-BA7B-0A8568BE2CC9}" presName="node" presStyleLbl="node1" presStyleIdx="4" presStyleCnt="5" custScaleX="123669" custScaleY="111712">
        <dgm:presLayoutVars>
          <dgm:bulletEnabled val="1"/>
        </dgm:presLayoutVars>
      </dgm:prSet>
      <dgm:spPr/>
      <dgm:t>
        <a:bodyPr/>
        <a:lstStyle/>
        <a:p>
          <a:endParaRPr lang="en-ZA"/>
        </a:p>
      </dgm:t>
    </dgm:pt>
  </dgm:ptLst>
  <dgm:cxnLst>
    <dgm:cxn modelId="{D9DC95B6-82CB-45A8-BC4D-8ACF3EF705AB}" type="presOf" srcId="{0E20BB20-DD94-4DC0-9A7C-F10D8F2938A8}" destId="{A3FFF1AB-B3C6-47BC-B9FF-2AAF6D3B3AD7}" srcOrd="0" destOrd="0" presId="urn:microsoft.com/office/officeart/2005/8/layout/radial5"/>
    <dgm:cxn modelId="{861AB035-E417-4CED-AAA8-11F029350766}" srcId="{4EAF7CD1-A76C-48D3-BEFF-D96615AFBFC1}" destId="{6AE6347E-2D5E-46AC-BA7B-0A8568BE2CC9}" srcOrd="4" destOrd="0" parTransId="{C3BBFF55-1FDC-41C9-A4FF-42219D14325B}" sibTransId="{D9DE597F-FC85-49BE-BAB9-5BE6F7238F93}"/>
    <dgm:cxn modelId="{4945D039-0CC5-4CF4-A3E3-B99FF2A198D5}" type="presOf" srcId="{38FECAE2-0AE3-4C99-8C1D-9737E3A6CAB8}" destId="{4FBC23BB-DA04-4521-AF45-69F561EA427C}" srcOrd="0" destOrd="0" presId="urn:microsoft.com/office/officeart/2005/8/layout/radial5"/>
    <dgm:cxn modelId="{F2A9C5BA-17AE-4E9C-BB14-5AB2F0E881BE}" type="presOf" srcId="{F35B2077-61B8-4D4D-93B3-0C59DEE54C79}" destId="{EF51391E-7F76-4841-B2F7-4C8113A9B551}" srcOrd="0" destOrd="0" presId="urn:microsoft.com/office/officeart/2005/8/layout/radial5"/>
    <dgm:cxn modelId="{B0912192-8A8C-4CDF-BD7D-859D535D5B2E}" srcId="{C4588F4B-E625-44D2-AC01-71A8144D0450}" destId="{9E7C1130-07CC-43A2-B03C-C141B3199877}" srcOrd="1" destOrd="0" parTransId="{526FD780-7505-402A-94FC-3DD15791102C}" sibTransId="{D9781074-46C1-4D9A-9A4D-2E3FDEFDC2C2}"/>
    <dgm:cxn modelId="{E4CF4733-B9D9-4BBC-AA11-88F3DD9F7D5E}" type="presOf" srcId="{E0C351E3-A4D6-4419-9ACE-92ECD8335A77}" destId="{3988D6EA-D2D5-4719-B516-5320705526C5}" srcOrd="0" destOrd="0" presId="urn:microsoft.com/office/officeart/2005/8/layout/radial5"/>
    <dgm:cxn modelId="{E135EDE7-5D7D-487E-858C-7584C46D1B77}" srcId="{4EAF7CD1-A76C-48D3-BEFF-D96615AFBFC1}" destId="{E0C351E3-A4D6-4419-9ACE-92ECD8335A77}" srcOrd="1" destOrd="0" parTransId="{648DED52-7408-4D3D-9147-EB49AFB302C0}" sibTransId="{BDB0027D-6424-4BAB-A79C-75AAD5493637}"/>
    <dgm:cxn modelId="{52583B2E-5B21-450A-8417-D6B8F27A532D}" srcId="{38FECAE2-0AE3-4C99-8C1D-9737E3A6CAB8}" destId="{4EAF7CD1-A76C-48D3-BEFF-D96615AFBFC1}" srcOrd="0" destOrd="0" parTransId="{5ADD6B1D-ECA8-4762-90CA-D93CA3C38726}" sibTransId="{6DEE9BD0-0515-4F91-82D2-58B690D9E6D1}"/>
    <dgm:cxn modelId="{342E9129-7F65-40E4-A053-6041BF9D291D}" type="presOf" srcId="{4EAF7CD1-A76C-48D3-BEFF-D96615AFBFC1}" destId="{1FF8C6C9-6F76-4BA8-881E-CF3062347746}" srcOrd="0" destOrd="0" presId="urn:microsoft.com/office/officeart/2005/8/layout/radial5"/>
    <dgm:cxn modelId="{245FF4ED-2269-4D63-84BC-B4E259D8BE60}" type="presOf" srcId="{3A2CC1A9-00D6-4FEA-887B-03FDF1645F3B}" destId="{832988DD-761F-4A36-BAA6-62B45CEC0756}" srcOrd="0" destOrd="0" presId="urn:microsoft.com/office/officeart/2005/8/layout/radial5"/>
    <dgm:cxn modelId="{4C111DB4-C85D-4C17-8A1A-673DAF257D5F}" type="presOf" srcId="{648DED52-7408-4D3D-9147-EB49AFB302C0}" destId="{46BF9E81-C41D-486A-9A22-73DAEAB0CB6B}" srcOrd="1" destOrd="0" presId="urn:microsoft.com/office/officeart/2005/8/layout/radial5"/>
    <dgm:cxn modelId="{B0E2301F-2498-44A8-976C-CAB3921EB323}" srcId="{38FECAE2-0AE3-4C99-8C1D-9737E3A6CAB8}" destId="{C4588F4B-E625-44D2-AC01-71A8144D0450}" srcOrd="1" destOrd="0" parTransId="{4C5AAF3E-A7E3-4D81-89C0-2C5011C9213D}" sibTransId="{33E51FED-77C2-4042-8A43-C402EC7B5281}"/>
    <dgm:cxn modelId="{B1C1670C-6CD9-4A53-A706-C1F1C99241A7}" srcId="{C4588F4B-E625-44D2-AC01-71A8144D0450}" destId="{A05C0719-BF5F-420F-8CCE-DCFCAC1F4BC0}" srcOrd="3" destOrd="0" parTransId="{A79A3B08-300C-4903-A637-FC506F5484E6}" sibTransId="{608B4FF7-4B0E-429D-97D9-A7A6C6898F85}"/>
    <dgm:cxn modelId="{76DB7FF6-0AA0-495F-8410-8D39ACC27238}" srcId="{C4588F4B-E625-44D2-AC01-71A8144D0450}" destId="{6A1C4BA8-443D-4183-9A0F-512C55781373}" srcOrd="2" destOrd="0" parTransId="{BC70D851-30B6-4316-BDEE-2C41BBBA9DFA}" sibTransId="{E01F2585-DB21-4C3A-BDD9-AA678834D268}"/>
    <dgm:cxn modelId="{24F64D66-86BF-4122-A703-94657692B503}" srcId="{4EAF7CD1-A76C-48D3-BEFF-D96615AFBFC1}" destId="{0E20BB20-DD94-4DC0-9A7C-F10D8F2938A8}" srcOrd="3" destOrd="0" parTransId="{0ED108CC-A42C-4E84-A4A3-AFE9AFB80BDB}" sibTransId="{F0A69457-1301-429D-93C0-09632F223845}"/>
    <dgm:cxn modelId="{D4D9016B-9506-45BE-AB13-11954E648820}" type="presOf" srcId="{6AE6347E-2D5E-46AC-BA7B-0A8568BE2CC9}" destId="{4C7D0FEE-27ED-4DB0-A5DC-3663D54D8AE0}" srcOrd="0" destOrd="0" presId="urn:microsoft.com/office/officeart/2005/8/layout/radial5"/>
    <dgm:cxn modelId="{4E945B64-4A84-4638-A65D-05D843E71380}" type="presOf" srcId="{F15D4944-9ED0-4A91-992F-722E9594C630}" destId="{F71EA476-F728-4A7F-B51D-A249A0B02CC8}" srcOrd="1" destOrd="0" presId="urn:microsoft.com/office/officeart/2005/8/layout/radial5"/>
    <dgm:cxn modelId="{EAE3BD1B-F7A8-4F00-B205-F691C88DF344}" type="presOf" srcId="{3A2CC1A9-00D6-4FEA-887B-03FDF1645F3B}" destId="{DCB3B896-4A08-4666-9426-D12DEDED8B74}" srcOrd="1" destOrd="0" presId="urn:microsoft.com/office/officeart/2005/8/layout/radial5"/>
    <dgm:cxn modelId="{737D511C-56C5-4677-BCFE-CAAC79EDEAA3}" type="presOf" srcId="{0ED108CC-A42C-4E84-A4A3-AFE9AFB80BDB}" destId="{402984E8-0EFC-49F2-9FD4-453654B8705E}" srcOrd="1" destOrd="0" presId="urn:microsoft.com/office/officeart/2005/8/layout/radial5"/>
    <dgm:cxn modelId="{23327C83-58BE-439D-984B-69DDF3B5CB48}" type="presOf" srcId="{C3BBFF55-1FDC-41C9-A4FF-42219D14325B}" destId="{3EF84479-BB40-4CC8-B1D3-ED74FFC9D3CF}" srcOrd="0" destOrd="0" presId="urn:microsoft.com/office/officeart/2005/8/layout/radial5"/>
    <dgm:cxn modelId="{38586EF6-D889-4037-B38D-3696140629AF}" srcId="{4EAF7CD1-A76C-48D3-BEFF-D96615AFBFC1}" destId="{F35B2077-61B8-4D4D-93B3-0C59DEE54C79}" srcOrd="0" destOrd="0" parTransId="{3A2CC1A9-00D6-4FEA-887B-03FDF1645F3B}" sibTransId="{F8565734-5156-4C28-8680-1314C987563D}"/>
    <dgm:cxn modelId="{418BBABC-61F6-4841-866D-4626AA4E3087}" type="presOf" srcId="{0ED108CC-A42C-4E84-A4A3-AFE9AFB80BDB}" destId="{D87A68AA-7E0E-4524-93C9-C91F22D782FE}" srcOrd="0" destOrd="0" presId="urn:microsoft.com/office/officeart/2005/8/layout/radial5"/>
    <dgm:cxn modelId="{15ABFEA6-21A4-4BC6-B43F-3A3FC79558B9}" type="presOf" srcId="{648DED52-7408-4D3D-9147-EB49AFB302C0}" destId="{C6CE806E-E6D1-4ECE-8240-0A78EEBBC70E}" srcOrd="0" destOrd="0" presId="urn:microsoft.com/office/officeart/2005/8/layout/radial5"/>
    <dgm:cxn modelId="{9465852E-AD7E-4EB2-B33D-3B46B6333046}" srcId="{38FECAE2-0AE3-4C99-8C1D-9737E3A6CAB8}" destId="{FE184548-9F64-45C2-B6D8-001D578F595E}" srcOrd="2" destOrd="0" parTransId="{2364F7CA-8F49-4939-AB9E-08C69069FA93}" sibTransId="{A11F7919-1EA1-4C87-A152-E93C70ECA822}"/>
    <dgm:cxn modelId="{1ED8A79F-11C5-4B89-858C-7F18026E3E96}" type="presOf" srcId="{F15D4944-9ED0-4A91-992F-722E9594C630}" destId="{CA8E13D8-98F0-4C47-95D0-FFDFD664B3CB}" srcOrd="0" destOrd="0" presId="urn:microsoft.com/office/officeart/2005/8/layout/radial5"/>
    <dgm:cxn modelId="{4B8CAD91-D9C7-403E-AB17-F2AF493D8B4E}" type="presOf" srcId="{C3BBFF55-1FDC-41C9-A4FF-42219D14325B}" destId="{707149A1-68CB-4F02-BEB6-CB6C442D8CEC}" srcOrd="1" destOrd="0" presId="urn:microsoft.com/office/officeart/2005/8/layout/radial5"/>
    <dgm:cxn modelId="{F9849500-05BD-461E-9B2F-303C72D4DBE9}" srcId="{C4588F4B-E625-44D2-AC01-71A8144D0450}" destId="{F78EE969-3B3B-4649-98E6-6A8754DA8288}" srcOrd="0" destOrd="0" parTransId="{97420862-C252-48D5-8427-001BA8D8BEDC}" sibTransId="{3B8F902A-3E47-4731-9795-A74E93D6A6D2}"/>
    <dgm:cxn modelId="{8C021263-7487-4AA2-B47F-20D470E21445}" srcId="{38FECAE2-0AE3-4C99-8C1D-9737E3A6CAB8}" destId="{CA3A2B57-F163-4DD3-8491-D69D6961A912}" srcOrd="3" destOrd="0" parTransId="{F7103A1E-1C07-487D-A4BC-7F39583A1BA8}" sibTransId="{75A24776-AE89-41F3-8EF7-FC5D5ECC3D94}"/>
    <dgm:cxn modelId="{27F229AB-6EC2-44E7-ABB6-B17D2A9259E5}" srcId="{4EAF7CD1-A76C-48D3-BEFF-D96615AFBFC1}" destId="{0FCE64DE-EFCF-49BA-AB1E-282B91CFEB73}" srcOrd="2" destOrd="0" parTransId="{F15D4944-9ED0-4A91-992F-722E9594C630}" sibTransId="{A1DBFE05-DE78-45C5-A152-90A1B9FAAC99}"/>
    <dgm:cxn modelId="{6034041F-45ED-4F48-9AA4-C729FD570BA5}" type="presOf" srcId="{0FCE64DE-EFCF-49BA-AB1E-282B91CFEB73}" destId="{8D8831EC-8644-429F-9EA4-CA43DC46A801}" srcOrd="0" destOrd="0" presId="urn:microsoft.com/office/officeart/2005/8/layout/radial5"/>
    <dgm:cxn modelId="{56275DEA-8624-4D3C-B9DB-C61548EB93E1}" type="presParOf" srcId="{4FBC23BB-DA04-4521-AF45-69F561EA427C}" destId="{1FF8C6C9-6F76-4BA8-881E-CF3062347746}" srcOrd="0" destOrd="0" presId="urn:microsoft.com/office/officeart/2005/8/layout/radial5"/>
    <dgm:cxn modelId="{EC84555E-2C80-4737-8621-F271BD44BAF3}" type="presParOf" srcId="{4FBC23BB-DA04-4521-AF45-69F561EA427C}" destId="{832988DD-761F-4A36-BAA6-62B45CEC0756}" srcOrd="1" destOrd="0" presId="urn:microsoft.com/office/officeart/2005/8/layout/radial5"/>
    <dgm:cxn modelId="{47BAA174-D9C8-4600-8864-D27446296404}" type="presParOf" srcId="{832988DD-761F-4A36-BAA6-62B45CEC0756}" destId="{DCB3B896-4A08-4666-9426-D12DEDED8B74}" srcOrd="0" destOrd="0" presId="urn:microsoft.com/office/officeart/2005/8/layout/radial5"/>
    <dgm:cxn modelId="{BA70D2E3-008A-4C22-8B75-7E0BC03C2CB4}" type="presParOf" srcId="{4FBC23BB-DA04-4521-AF45-69F561EA427C}" destId="{EF51391E-7F76-4841-B2F7-4C8113A9B551}" srcOrd="2" destOrd="0" presId="urn:microsoft.com/office/officeart/2005/8/layout/radial5"/>
    <dgm:cxn modelId="{4DAA092C-1815-4A9B-B387-860B300A2F59}" type="presParOf" srcId="{4FBC23BB-DA04-4521-AF45-69F561EA427C}" destId="{C6CE806E-E6D1-4ECE-8240-0A78EEBBC70E}" srcOrd="3" destOrd="0" presId="urn:microsoft.com/office/officeart/2005/8/layout/radial5"/>
    <dgm:cxn modelId="{EF37824C-7A21-4323-9620-E0BC8EE6739B}" type="presParOf" srcId="{C6CE806E-E6D1-4ECE-8240-0A78EEBBC70E}" destId="{46BF9E81-C41D-486A-9A22-73DAEAB0CB6B}" srcOrd="0" destOrd="0" presId="urn:microsoft.com/office/officeart/2005/8/layout/radial5"/>
    <dgm:cxn modelId="{2759BFEF-92FE-44DB-AAA0-BCB321DC6681}" type="presParOf" srcId="{4FBC23BB-DA04-4521-AF45-69F561EA427C}" destId="{3988D6EA-D2D5-4719-B516-5320705526C5}" srcOrd="4" destOrd="0" presId="urn:microsoft.com/office/officeart/2005/8/layout/radial5"/>
    <dgm:cxn modelId="{D5E8EB2C-09E7-489B-933A-CB5AEA090005}" type="presParOf" srcId="{4FBC23BB-DA04-4521-AF45-69F561EA427C}" destId="{CA8E13D8-98F0-4C47-95D0-FFDFD664B3CB}" srcOrd="5" destOrd="0" presId="urn:microsoft.com/office/officeart/2005/8/layout/radial5"/>
    <dgm:cxn modelId="{4F4E617A-5142-4FBE-BBAF-4A2F61D713E4}" type="presParOf" srcId="{CA8E13D8-98F0-4C47-95D0-FFDFD664B3CB}" destId="{F71EA476-F728-4A7F-B51D-A249A0B02CC8}" srcOrd="0" destOrd="0" presId="urn:microsoft.com/office/officeart/2005/8/layout/radial5"/>
    <dgm:cxn modelId="{A5E47912-84A9-4067-9413-54A48615D7FF}" type="presParOf" srcId="{4FBC23BB-DA04-4521-AF45-69F561EA427C}" destId="{8D8831EC-8644-429F-9EA4-CA43DC46A801}" srcOrd="6" destOrd="0" presId="urn:microsoft.com/office/officeart/2005/8/layout/radial5"/>
    <dgm:cxn modelId="{905E8EFB-8542-40B9-B698-2E269C0C0060}" type="presParOf" srcId="{4FBC23BB-DA04-4521-AF45-69F561EA427C}" destId="{D87A68AA-7E0E-4524-93C9-C91F22D782FE}" srcOrd="7" destOrd="0" presId="urn:microsoft.com/office/officeart/2005/8/layout/radial5"/>
    <dgm:cxn modelId="{00ECC5DF-A5B8-4123-B69A-21B82C2C6016}" type="presParOf" srcId="{D87A68AA-7E0E-4524-93C9-C91F22D782FE}" destId="{402984E8-0EFC-49F2-9FD4-453654B8705E}" srcOrd="0" destOrd="0" presId="urn:microsoft.com/office/officeart/2005/8/layout/radial5"/>
    <dgm:cxn modelId="{D65412A3-40F4-45C4-831B-4CC25F9752C8}" type="presParOf" srcId="{4FBC23BB-DA04-4521-AF45-69F561EA427C}" destId="{A3FFF1AB-B3C6-47BC-B9FF-2AAF6D3B3AD7}" srcOrd="8" destOrd="0" presId="urn:microsoft.com/office/officeart/2005/8/layout/radial5"/>
    <dgm:cxn modelId="{E1341E48-2385-499E-9ACB-E9C60BA33C01}" type="presParOf" srcId="{4FBC23BB-DA04-4521-AF45-69F561EA427C}" destId="{3EF84479-BB40-4CC8-B1D3-ED74FFC9D3CF}" srcOrd="9" destOrd="0" presId="urn:microsoft.com/office/officeart/2005/8/layout/radial5"/>
    <dgm:cxn modelId="{02C25CC2-A543-4881-9EA9-BC606D624406}" type="presParOf" srcId="{3EF84479-BB40-4CC8-B1D3-ED74FFC9D3CF}" destId="{707149A1-68CB-4F02-BEB6-CB6C442D8CEC}" srcOrd="0" destOrd="0" presId="urn:microsoft.com/office/officeart/2005/8/layout/radial5"/>
    <dgm:cxn modelId="{355262C0-AF16-4018-95B8-E25792833E33}" type="presParOf" srcId="{4FBC23BB-DA04-4521-AF45-69F561EA427C}" destId="{4C7D0FEE-27ED-4DB0-A5DC-3663D54D8AE0}" srcOrd="10" destOrd="0" presId="urn:microsoft.com/office/officeart/2005/8/layout/radial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66A344A7-04D7-41BA-99E0-6CE0D9FDC2B3}" type="doc">
      <dgm:prSet loTypeId="urn:microsoft.com/office/officeart/2005/8/layout/hList6" loCatId="list" qsTypeId="urn:microsoft.com/office/officeart/2005/8/quickstyle/3d2" qsCatId="3D" csTypeId="urn:microsoft.com/office/officeart/2005/8/colors/accent1_1" csCatId="accent1" phldr="1"/>
      <dgm:spPr/>
      <dgm:t>
        <a:bodyPr/>
        <a:lstStyle/>
        <a:p>
          <a:endParaRPr lang="en-US"/>
        </a:p>
      </dgm:t>
    </dgm:pt>
    <dgm:pt modelId="{3A818A3D-EAA7-4D68-9B4D-6172B5F1C115}">
      <dgm:prSet phldrT="[Text]" custT="1"/>
      <dgm:spPr/>
      <dgm:t>
        <a:bodyPr/>
        <a:lstStyle/>
        <a:p>
          <a:r>
            <a:rPr lang="en-US" sz="3200" b="1" dirty="0" smtClean="0">
              <a:latin typeface="Maiandra GD" pitchFamily="34" charset="0"/>
            </a:rPr>
            <a:t>Drive </a:t>
          </a:r>
          <a:endParaRPr lang="en-US" sz="3200" b="1" dirty="0">
            <a:latin typeface="Maiandra GD" pitchFamily="34" charset="0"/>
          </a:endParaRPr>
        </a:p>
      </dgm:t>
    </dgm:pt>
    <dgm:pt modelId="{B61817AE-7E4C-4E7A-807C-B1BCD5FD6703}" type="parTrans" cxnId="{69097E1C-D235-4FD8-8120-63A26A66B9F7}">
      <dgm:prSet/>
      <dgm:spPr/>
      <dgm:t>
        <a:bodyPr/>
        <a:lstStyle/>
        <a:p>
          <a:endParaRPr lang="en-US"/>
        </a:p>
      </dgm:t>
    </dgm:pt>
    <dgm:pt modelId="{F22DC727-5099-4276-901D-E77711587065}" type="sibTrans" cxnId="{69097E1C-D235-4FD8-8120-63A26A66B9F7}">
      <dgm:prSet/>
      <dgm:spPr/>
      <dgm:t>
        <a:bodyPr/>
        <a:lstStyle/>
        <a:p>
          <a:endParaRPr lang="en-US"/>
        </a:p>
      </dgm:t>
    </dgm:pt>
    <dgm:pt modelId="{BC8ED537-8CC7-44A2-ADEA-2F212B5E8924}">
      <dgm:prSet phldrT="[Text]" custT="1"/>
      <dgm:spPr/>
      <dgm:t>
        <a:bodyPr/>
        <a:lstStyle/>
        <a:p>
          <a:r>
            <a:rPr lang="en-US" sz="2400" b="0" i="0" u="sng" dirty="0" smtClean="0">
              <a:solidFill>
                <a:schemeClr val="tx1"/>
              </a:solidFill>
              <a:latin typeface="Maiandra GD" pitchFamily="34" charset="0"/>
            </a:rPr>
            <a:t>Business unusual approach.</a:t>
          </a:r>
          <a:endParaRPr lang="en-US" sz="2400" b="0" i="0" u="sng" dirty="0">
            <a:solidFill>
              <a:schemeClr val="tx1"/>
            </a:solidFill>
            <a:latin typeface="Maiandra GD" pitchFamily="34" charset="0"/>
          </a:endParaRPr>
        </a:p>
      </dgm:t>
    </dgm:pt>
    <dgm:pt modelId="{ECF1DD01-97CB-4780-814B-9C0CAACFD800}" type="parTrans" cxnId="{35F81DF9-A3D3-4492-8933-1EB415D4EC69}">
      <dgm:prSet/>
      <dgm:spPr/>
      <dgm:t>
        <a:bodyPr/>
        <a:lstStyle/>
        <a:p>
          <a:endParaRPr lang="en-US"/>
        </a:p>
      </dgm:t>
    </dgm:pt>
    <dgm:pt modelId="{733846F7-D157-4A8D-8DE7-EED7AB7FA26A}" type="sibTrans" cxnId="{35F81DF9-A3D3-4492-8933-1EB415D4EC69}">
      <dgm:prSet/>
      <dgm:spPr/>
      <dgm:t>
        <a:bodyPr/>
        <a:lstStyle/>
        <a:p>
          <a:endParaRPr lang="en-US"/>
        </a:p>
      </dgm:t>
    </dgm:pt>
    <dgm:pt modelId="{712B87BE-DB45-4680-8206-2179464F54CE}">
      <dgm:prSet phldrT="[Text]" custT="1"/>
      <dgm:spPr/>
      <dgm:t>
        <a:bodyPr/>
        <a:lstStyle/>
        <a:p>
          <a:r>
            <a:rPr lang="en-US" sz="2400" i="0" dirty="0" smtClean="0">
              <a:latin typeface="Maiandra GD" pitchFamily="34" charset="0"/>
            </a:rPr>
            <a:t>Championed by H.E</a:t>
          </a:r>
          <a:r>
            <a:rPr lang="en-US" sz="2400" dirty="0" smtClean="0"/>
            <a:t>. </a:t>
          </a:r>
          <a:endParaRPr lang="en-US" sz="2400" dirty="0"/>
        </a:p>
      </dgm:t>
    </dgm:pt>
    <dgm:pt modelId="{FDFC84D6-F201-4EBF-8AE7-0C7B2F5B2A2F}" type="parTrans" cxnId="{E0EE5C22-37DD-4FFB-9295-B545D6E2D0CC}">
      <dgm:prSet/>
      <dgm:spPr/>
      <dgm:t>
        <a:bodyPr/>
        <a:lstStyle/>
        <a:p>
          <a:endParaRPr lang="en-US"/>
        </a:p>
      </dgm:t>
    </dgm:pt>
    <dgm:pt modelId="{5498416C-44FE-4781-A229-530408F9ADC3}" type="sibTrans" cxnId="{E0EE5C22-37DD-4FFB-9295-B545D6E2D0CC}">
      <dgm:prSet/>
      <dgm:spPr/>
      <dgm:t>
        <a:bodyPr/>
        <a:lstStyle/>
        <a:p>
          <a:endParaRPr lang="en-US"/>
        </a:p>
      </dgm:t>
    </dgm:pt>
    <dgm:pt modelId="{B6597AC9-6E09-4317-AF34-0C2E5A0EE54D}">
      <dgm:prSet phldrT="[Text]" custT="1"/>
      <dgm:spPr/>
      <dgm:t>
        <a:bodyPr/>
        <a:lstStyle/>
        <a:p>
          <a:r>
            <a:rPr lang="en-US" sz="3200" b="1" dirty="0" smtClean="0">
              <a:latin typeface="Maiandra GD" pitchFamily="34" charset="0"/>
            </a:rPr>
            <a:t>Correction of mistakes</a:t>
          </a:r>
          <a:endParaRPr lang="en-US" sz="3200" b="1" dirty="0">
            <a:latin typeface="Maiandra GD" pitchFamily="34" charset="0"/>
          </a:endParaRPr>
        </a:p>
      </dgm:t>
    </dgm:pt>
    <dgm:pt modelId="{FA4C99AE-D6CE-48E8-9C76-35BABDED78D2}" type="parTrans" cxnId="{FFCA8A24-5D41-4444-B847-275E0DA1457B}">
      <dgm:prSet/>
      <dgm:spPr/>
      <dgm:t>
        <a:bodyPr/>
        <a:lstStyle/>
        <a:p>
          <a:endParaRPr lang="en-US"/>
        </a:p>
      </dgm:t>
    </dgm:pt>
    <dgm:pt modelId="{A2A56B96-8D40-42A3-8C3D-1F9C2B97AAEB}" type="sibTrans" cxnId="{FFCA8A24-5D41-4444-B847-275E0DA1457B}">
      <dgm:prSet/>
      <dgm:spPr/>
      <dgm:t>
        <a:bodyPr/>
        <a:lstStyle/>
        <a:p>
          <a:endParaRPr lang="en-US"/>
        </a:p>
      </dgm:t>
    </dgm:pt>
    <dgm:pt modelId="{6C547CD1-D97D-41A6-A302-EFC4C5F399DF}">
      <dgm:prSet phldrT="[Text]" custT="1"/>
      <dgm:spPr/>
      <dgm:t>
        <a:bodyPr/>
        <a:lstStyle/>
        <a:p>
          <a:r>
            <a:rPr lang="en-US" sz="2400" dirty="0" smtClean="0">
              <a:latin typeface="Maiandra GD" pitchFamily="34" charset="0"/>
            </a:rPr>
            <a:t>Political risk</a:t>
          </a:r>
          <a:endParaRPr lang="en-US" sz="2400" dirty="0">
            <a:latin typeface="Maiandra GD" pitchFamily="34" charset="0"/>
          </a:endParaRPr>
        </a:p>
      </dgm:t>
    </dgm:pt>
    <dgm:pt modelId="{49806A78-9E3B-4D71-A539-A644C87A3E4B}" type="parTrans" cxnId="{6D466989-F103-453B-A5E6-150C2312EC87}">
      <dgm:prSet/>
      <dgm:spPr/>
      <dgm:t>
        <a:bodyPr/>
        <a:lstStyle/>
        <a:p>
          <a:endParaRPr lang="en-US"/>
        </a:p>
      </dgm:t>
    </dgm:pt>
    <dgm:pt modelId="{D3D52789-B7BC-4EB9-B45C-C98D0F6BB632}" type="sibTrans" cxnId="{6D466989-F103-453B-A5E6-150C2312EC87}">
      <dgm:prSet/>
      <dgm:spPr/>
      <dgm:t>
        <a:bodyPr/>
        <a:lstStyle/>
        <a:p>
          <a:endParaRPr lang="en-US"/>
        </a:p>
      </dgm:t>
    </dgm:pt>
    <dgm:pt modelId="{2319A4FE-D8F4-4A3D-BC25-B963BCC8EA62}">
      <dgm:prSet phldrT="[Text]" custT="1"/>
      <dgm:spPr/>
      <dgm:t>
        <a:bodyPr/>
        <a:lstStyle/>
        <a:p>
          <a:r>
            <a:rPr lang="en-US" sz="2400" dirty="0" smtClean="0">
              <a:latin typeface="Maiandra GD" pitchFamily="34" charset="0"/>
            </a:rPr>
            <a:t>Great  Visionary Leadership</a:t>
          </a:r>
          <a:endParaRPr lang="en-US" sz="2400" dirty="0">
            <a:latin typeface="Maiandra GD" pitchFamily="34" charset="0"/>
          </a:endParaRPr>
        </a:p>
      </dgm:t>
    </dgm:pt>
    <dgm:pt modelId="{D3B70746-9D9C-4CF8-969B-B2B2169AF078}" type="parTrans" cxnId="{CEE441B3-7EFC-4F0D-A610-ED328F24E403}">
      <dgm:prSet/>
      <dgm:spPr/>
      <dgm:t>
        <a:bodyPr/>
        <a:lstStyle/>
        <a:p>
          <a:endParaRPr lang="en-US"/>
        </a:p>
      </dgm:t>
    </dgm:pt>
    <dgm:pt modelId="{F9ABCC4F-C8EB-4C9B-8474-97FED7376606}" type="sibTrans" cxnId="{CEE441B3-7EFC-4F0D-A610-ED328F24E403}">
      <dgm:prSet/>
      <dgm:spPr/>
      <dgm:t>
        <a:bodyPr/>
        <a:lstStyle/>
        <a:p>
          <a:endParaRPr lang="en-US"/>
        </a:p>
      </dgm:t>
    </dgm:pt>
    <dgm:pt modelId="{8CE6EDF7-3609-4584-8671-31578CFA4F11}">
      <dgm:prSet phldrT="[Text]" custT="1"/>
      <dgm:spPr/>
      <dgm:t>
        <a:bodyPr/>
        <a:lstStyle/>
        <a:p>
          <a:r>
            <a:rPr lang="en-US" sz="3200" b="1" dirty="0" smtClean="0">
              <a:latin typeface="Maiandra GD" pitchFamily="34" charset="0"/>
            </a:rPr>
            <a:t>Quality Service Delivery</a:t>
          </a:r>
          <a:endParaRPr lang="en-US" sz="3200" b="1" dirty="0">
            <a:latin typeface="Maiandra GD" pitchFamily="34" charset="0"/>
          </a:endParaRPr>
        </a:p>
      </dgm:t>
    </dgm:pt>
    <dgm:pt modelId="{229D36CD-9EC6-4623-B6C6-3525C5869BAB}" type="parTrans" cxnId="{6D772B26-DF4C-4B7C-98A8-DDBFC33F03D2}">
      <dgm:prSet/>
      <dgm:spPr/>
      <dgm:t>
        <a:bodyPr/>
        <a:lstStyle/>
        <a:p>
          <a:endParaRPr lang="en-US"/>
        </a:p>
      </dgm:t>
    </dgm:pt>
    <dgm:pt modelId="{BBDBF439-9E08-44F3-B3F0-C94E2991A89D}" type="sibTrans" cxnId="{6D772B26-DF4C-4B7C-98A8-DDBFC33F03D2}">
      <dgm:prSet/>
      <dgm:spPr/>
      <dgm:t>
        <a:bodyPr/>
        <a:lstStyle/>
        <a:p>
          <a:endParaRPr lang="en-US"/>
        </a:p>
      </dgm:t>
    </dgm:pt>
    <dgm:pt modelId="{A458FEB5-D2B0-4179-98A9-CB3431BF8C56}">
      <dgm:prSet phldrT="[Text]" custT="1"/>
      <dgm:spPr/>
      <dgm:t>
        <a:bodyPr/>
        <a:lstStyle/>
        <a:p>
          <a:r>
            <a:rPr lang="en-US" sz="2400" dirty="0" smtClean="0">
              <a:latin typeface="Maiandra GD" pitchFamily="34" charset="0"/>
            </a:rPr>
            <a:t>Challenges</a:t>
          </a:r>
          <a:endParaRPr lang="en-US" sz="2400" dirty="0">
            <a:latin typeface="Maiandra GD" pitchFamily="34" charset="0"/>
          </a:endParaRPr>
        </a:p>
      </dgm:t>
    </dgm:pt>
    <dgm:pt modelId="{02F2E861-2A27-4003-8E92-B3E6E4BB0823}" type="parTrans" cxnId="{0E5B13A0-F7AE-47DE-9AA2-3F7FE5CC8462}">
      <dgm:prSet/>
      <dgm:spPr/>
      <dgm:t>
        <a:bodyPr/>
        <a:lstStyle/>
        <a:p>
          <a:endParaRPr lang="en-US"/>
        </a:p>
      </dgm:t>
    </dgm:pt>
    <dgm:pt modelId="{04CE9D70-CCA2-40C9-B09D-AEDB89F966E7}" type="sibTrans" cxnId="{0E5B13A0-F7AE-47DE-9AA2-3F7FE5CC8462}">
      <dgm:prSet/>
      <dgm:spPr/>
      <dgm:t>
        <a:bodyPr/>
        <a:lstStyle/>
        <a:p>
          <a:endParaRPr lang="en-US"/>
        </a:p>
      </dgm:t>
    </dgm:pt>
    <dgm:pt modelId="{EA4720B7-EF50-401B-B804-72F85C22212B}">
      <dgm:prSet phldrT="[Text]" custT="1"/>
      <dgm:spPr/>
      <dgm:t>
        <a:bodyPr/>
        <a:lstStyle/>
        <a:p>
          <a:r>
            <a:rPr lang="en-US" sz="2400" dirty="0" smtClean="0">
              <a:latin typeface="Maiandra GD" pitchFamily="34" charset="0"/>
            </a:rPr>
            <a:t>Victims in short term</a:t>
          </a:r>
          <a:endParaRPr lang="en-US" sz="2400" dirty="0">
            <a:latin typeface="Maiandra GD" pitchFamily="34" charset="0"/>
          </a:endParaRPr>
        </a:p>
      </dgm:t>
    </dgm:pt>
    <dgm:pt modelId="{9EF462B0-56A7-41CD-B7A4-31FED24F44C4}" type="parTrans" cxnId="{B7A0917E-AB3A-461D-90DC-8730462D267E}">
      <dgm:prSet/>
      <dgm:spPr/>
      <dgm:t>
        <a:bodyPr/>
        <a:lstStyle/>
        <a:p>
          <a:endParaRPr lang="en-US"/>
        </a:p>
      </dgm:t>
    </dgm:pt>
    <dgm:pt modelId="{57E51690-C575-4E0C-84EC-9F150935A426}" type="sibTrans" cxnId="{B7A0917E-AB3A-461D-90DC-8730462D267E}">
      <dgm:prSet/>
      <dgm:spPr/>
      <dgm:t>
        <a:bodyPr/>
        <a:lstStyle/>
        <a:p>
          <a:endParaRPr lang="en-US"/>
        </a:p>
      </dgm:t>
    </dgm:pt>
    <dgm:pt modelId="{01009E6B-28F2-4A36-B073-13A1E1B39752}">
      <dgm:prSet phldrT="[Text]" custT="1"/>
      <dgm:spPr/>
      <dgm:t>
        <a:bodyPr/>
        <a:lstStyle/>
        <a:p>
          <a:r>
            <a:rPr lang="en-ZA" sz="2400" dirty="0" smtClean="0">
              <a:latin typeface="Maiandra GD" pitchFamily="34" charset="0"/>
            </a:rPr>
            <a:t>Comprehensive HCM</a:t>
          </a:r>
          <a:endParaRPr lang="en-US" sz="2400" dirty="0">
            <a:latin typeface="Maiandra GD" pitchFamily="34" charset="0"/>
          </a:endParaRPr>
        </a:p>
      </dgm:t>
    </dgm:pt>
    <dgm:pt modelId="{0C4C7C09-B42B-4C8E-ABCE-6A3E3401720F}" type="parTrans" cxnId="{D125B234-939E-4BA9-A8D8-4F1A2F72CE4E}">
      <dgm:prSet/>
      <dgm:spPr/>
      <dgm:t>
        <a:bodyPr/>
        <a:lstStyle/>
        <a:p>
          <a:endParaRPr lang="en-US"/>
        </a:p>
      </dgm:t>
    </dgm:pt>
    <dgm:pt modelId="{634FBF2C-0905-49C0-ADE3-250934229BA2}" type="sibTrans" cxnId="{D125B234-939E-4BA9-A8D8-4F1A2F72CE4E}">
      <dgm:prSet/>
      <dgm:spPr/>
      <dgm:t>
        <a:bodyPr/>
        <a:lstStyle/>
        <a:p>
          <a:endParaRPr lang="en-US"/>
        </a:p>
      </dgm:t>
    </dgm:pt>
    <dgm:pt modelId="{5F7461BB-5FFF-42A7-8154-85121B5016D2}" type="pres">
      <dgm:prSet presAssocID="{66A344A7-04D7-41BA-99E0-6CE0D9FDC2B3}" presName="Name0" presStyleCnt="0">
        <dgm:presLayoutVars>
          <dgm:dir/>
          <dgm:resizeHandles val="exact"/>
        </dgm:presLayoutVars>
      </dgm:prSet>
      <dgm:spPr/>
      <dgm:t>
        <a:bodyPr/>
        <a:lstStyle/>
        <a:p>
          <a:endParaRPr lang="en-US"/>
        </a:p>
      </dgm:t>
    </dgm:pt>
    <dgm:pt modelId="{399716BA-8BF2-40B7-BECF-8CE12BC89347}" type="pres">
      <dgm:prSet presAssocID="{3A818A3D-EAA7-4D68-9B4D-6172B5F1C115}" presName="node" presStyleLbl="node1" presStyleIdx="0" presStyleCnt="3">
        <dgm:presLayoutVars>
          <dgm:bulletEnabled val="1"/>
        </dgm:presLayoutVars>
      </dgm:prSet>
      <dgm:spPr/>
      <dgm:t>
        <a:bodyPr/>
        <a:lstStyle/>
        <a:p>
          <a:endParaRPr lang="en-US"/>
        </a:p>
      </dgm:t>
    </dgm:pt>
    <dgm:pt modelId="{ED68A16C-6145-4582-BFBA-205354CF55B4}" type="pres">
      <dgm:prSet presAssocID="{F22DC727-5099-4276-901D-E77711587065}" presName="sibTrans" presStyleCnt="0"/>
      <dgm:spPr/>
    </dgm:pt>
    <dgm:pt modelId="{CFDEE356-0CC9-4FD2-9D7F-58D8E2659B97}" type="pres">
      <dgm:prSet presAssocID="{B6597AC9-6E09-4317-AF34-0C2E5A0EE54D}" presName="node" presStyleLbl="node1" presStyleIdx="1" presStyleCnt="3">
        <dgm:presLayoutVars>
          <dgm:bulletEnabled val="1"/>
        </dgm:presLayoutVars>
      </dgm:prSet>
      <dgm:spPr/>
      <dgm:t>
        <a:bodyPr/>
        <a:lstStyle/>
        <a:p>
          <a:endParaRPr lang="en-US"/>
        </a:p>
      </dgm:t>
    </dgm:pt>
    <dgm:pt modelId="{6416ECC0-16B5-43F4-8436-7085FE18CEA1}" type="pres">
      <dgm:prSet presAssocID="{A2A56B96-8D40-42A3-8C3D-1F9C2B97AAEB}" presName="sibTrans" presStyleCnt="0"/>
      <dgm:spPr/>
    </dgm:pt>
    <dgm:pt modelId="{EEE1B218-A7C8-4C65-A983-D3DAE2888C06}" type="pres">
      <dgm:prSet presAssocID="{8CE6EDF7-3609-4584-8671-31578CFA4F11}" presName="node" presStyleLbl="node1" presStyleIdx="2" presStyleCnt="3" custLinFactNeighborX="35619" custLinFactNeighborY="-108">
        <dgm:presLayoutVars>
          <dgm:bulletEnabled val="1"/>
        </dgm:presLayoutVars>
      </dgm:prSet>
      <dgm:spPr/>
      <dgm:t>
        <a:bodyPr/>
        <a:lstStyle/>
        <a:p>
          <a:endParaRPr lang="en-US"/>
        </a:p>
      </dgm:t>
    </dgm:pt>
  </dgm:ptLst>
  <dgm:cxnLst>
    <dgm:cxn modelId="{B7A0917E-AB3A-461D-90DC-8730462D267E}" srcId="{8CE6EDF7-3609-4584-8671-31578CFA4F11}" destId="{EA4720B7-EF50-401B-B804-72F85C22212B}" srcOrd="1" destOrd="0" parTransId="{9EF462B0-56A7-41CD-B7A4-31FED24F44C4}" sibTransId="{57E51690-C575-4E0C-84EC-9F150935A426}"/>
    <dgm:cxn modelId="{CEE441B3-7EFC-4F0D-A610-ED328F24E403}" srcId="{B6597AC9-6E09-4317-AF34-0C2E5A0EE54D}" destId="{2319A4FE-D8F4-4A3D-BC25-B963BCC8EA62}" srcOrd="2" destOrd="0" parTransId="{D3B70746-9D9C-4CF8-969B-B2B2169AF078}" sibTransId="{F9ABCC4F-C8EB-4C9B-8474-97FED7376606}"/>
    <dgm:cxn modelId="{5614DB3C-6EF3-4EAB-8679-B0AAC8AF1715}" type="presOf" srcId="{6C547CD1-D97D-41A6-A302-EFC4C5F399DF}" destId="{CFDEE356-0CC9-4FD2-9D7F-58D8E2659B97}" srcOrd="0" destOrd="1" presId="urn:microsoft.com/office/officeart/2005/8/layout/hList6"/>
    <dgm:cxn modelId="{69097E1C-D235-4FD8-8120-63A26A66B9F7}" srcId="{66A344A7-04D7-41BA-99E0-6CE0D9FDC2B3}" destId="{3A818A3D-EAA7-4D68-9B4D-6172B5F1C115}" srcOrd="0" destOrd="0" parTransId="{B61817AE-7E4C-4E7A-807C-B1BCD5FD6703}" sibTransId="{F22DC727-5099-4276-901D-E77711587065}"/>
    <dgm:cxn modelId="{6DE72F5B-6345-4D2E-A541-5C4BEB4C2F29}" type="presOf" srcId="{66A344A7-04D7-41BA-99E0-6CE0D9FDC2B3}" destId="{5F7461BB-5FFF-42A7-8154-85121B5016D2}" srcOrd="0" destOrd="0" presId="urn:microsoft.com/office/officeart/2005/8/layout/hList6"/>
    <dgm:cxn modelId="{3A1A64E0-E818-41FF-AAE6-3540F02B4010}" type="presOf" srcId="{BC8ED537-8CC7-44A2-ADEA-2F212B5E8924}" destId="{399716BA-8BF2-40B7-BECF-8CE12BC89347}" srcOrd="0" destOrd="1" presId="urn:microsoft.com/office/officeart/2005/8/layout/hList6"/>
    <dgm:cxn modelId="{53747C1B-D437-4950-BE74-D2C45B3C0685}" type="presOf" srcId="{8CE6EDF7-3609-4584-8671-31578CFA4F11}" destId="{EEE1B218-A7C8-4C65-A983-D3DAE2888C06}" srcOrd="0" destOrd="0" presId="urn:microsoft.com/office/officeart/2005/8/layout/hList6"/>
    <dgm:cxn modelId="{21CE7CDA-832B-4EA9-8E30-7FFF2A0F2B90}" type="presOf" srcId="{B6597AC9-6E09-4317-AF34-0C2E5A0EE54D}" destId="{CFDEE356-0CC9-4FD2-9D7F-58D8E2659B97}" srcOrd="0" destOrd="0" presId="urn:microsoft.com/office/officeart/2005/8/layout/hList6"/>
    <dgm:cxn modelId="{7408165F-1FFE-424F-AF74-B44C642FC06B}" type="presOf" srcId="{01009E6B-28F2-4A36-B073-13A1E1B39752}" destId="{CFDEE356-0CC9-4FD2-9D7F-58D8E2659B97}" srcOrd="0" destOrd="2" presId="urn:microsoft.com/office/officeart/2005/8/layout/hList6"/>
    <dgm:cxn modelId="{9B0DA39A-19B7-479E-8BC6-3801DD5EE577}" type="presOf" srcId="{712B87BE-DB45-4680-8206-2179464F54CE}" destId="{399716BA-8BF2-40B7-BECF-8CE12BC89347}" srcOrd="0" destOrd="2" presId="urn:microsoft.com/office/officeart/2005/8/layout/hList6"/>
    <dgm:cxn modelId="{6AA115DC-A8FD-4326-896C-11C5693E20E6}" type="presOf" srcId="{3A818A3D-EAA7-4D68-9B4D-6172B5F1C115}" destId="{399716BA-8BF2-40B7-BECF-8CE12BC89347}" srcOrd="0" destOrd="0" presId="urn:microsoft.com/office/officeart/2005/8/layout/hList6"/>
    <dgm:cxn modelId="{D125B234-939E-4BA9-A8D8-4F1A2F72CE4E}" srcId="{B6597AC9-6E09-4317-AF34-0C2E5A0EE54D}" destId="{01009E6B-28F2-4A36-B073-13A1E1B39752}" srcOrd="1" destOrd="0" parTransId="{0C4C7C09-B42B-4C8E-ABCE-6A3E3401720F}" sibTransId="{634FBF2C-0905-49C0-ADE3-250934229BA2}"/>
    <dgm:cxn modelId="{6D466989-F103-453B-A5E6-150C2312EC87}" srcId="{B6597AC9-6E09-4317-AF34-0C2E5A0EE54D}" destId="{6C547CD1-D97D-41A6-A302-EFC4C5F399DF}" srcOrd="0" destOrd="0" parTransId="{49806A78-9E3B-4D71-A539-A644C87A3E4B}" sibTransId="{D3D52789-B7BC-4EB9-B45C-C98D0F6BB632}"/>
    <dgm:cxn modelId="{7C4785E0-5EA8-46BE-930D-36F93C0DD398}" type="presOf" srcId="{EA4720B7-EF50-401B-B804-72F85C22212B}" destId="{EEE1B218-A7C8-4C65-A983-D3DAE2888C06}" srcOrd="0" destOrd="2" presId="urn:microsoft.com/office/officeart/2005/8/layout/hList6"/>
    <dgm:cxn modelId="{35F81DF9-A3D3-4492-8933-1EB415D4EC69}" srcId="{3A818A3D-EAA7-4D68-9B4D-6172B5F1C115}" destId="{BC8ED537-8CC7-44A2-ADEA-2F212B5E8924}" srcOrd="0" destOrd="0" parTransId="{ECF1DD01-97CB-4780-814B-9C0CAACFD800}" sibTransId="{733846F7-D157-4A8D-8DE7-EED7AB7FA26A}"/>
    <dgm:cxn modelId="{6D772B26-DF4C-4B7C-98A8-DDBFC33F03D2}" srcId="{66A344A7-04D7-41BA-99E0-6CE0D9FDC2B3}" destId="{8CE6EDF7-3609-4584-8671-31578CFA4F11}" srcOrd="2" destOrd="0" parTransId="{229D36CD-9EC6-4623-B6C6-3525C5869BAB}" sibTransId="{BBDBF439-9E08-44F3-B3F0-C94E2991A89D}"/>
    <dgm:cxn modelId="{0E5B13A0-F7AE-47DE-9AA2-3F7FE5CC8462}" srcId="{8CE6EDF7-3609-4584-8671-31578CFA4F11}" destId="{A458FEB5-D2B0-4179-98A9-CB3431BF8C56}" srcOrd="0" destOrd="0" parTransId="{02F2E861-2A27-4003-8E92-B3E6E4BB0823}" sibTransId="{04CE9D70-CCA2-40C9-B09D-AEDB89F966E7}"/>
    <dgm:cxn modelId="{FFCA8A24-5D41-4444-B847-275E0DA1457B}" srcId="{66A344A7-04D7-41BA-99E0-6CE0D9FDC2B3}" destId="{B6597AC9-6E09-4317-AF34-0C2E5A0EE54D}" srcOrd="1" destOrd="0" parTransId="{FA4C99AE-D6CE-48E8-9C76-35BABDED78D2}" sibTransId="{A2A56B96-8D40-42A3-8C3D-1F9C2B97AAEB}"/>
    <dgm:cxn modelId="{EB2DE831-98BF-46AF-B323-D9DFCB993102}" type="presOf" srcId="{A458FEB5-D2B0-4179-98A9-CB3431BF8C56}" destId="{EEE1B218-A7C8-4C65-A983-D3DAE2888C06}" srcOrd="0" destOrd="1" presId="urn:microsoft.com/office/officeart/2005/8/layout/hList6"/>
    <dgm:cxn modelId="{15DAE911-3AD4-4716-B62E-35C26BD26A90}" type="presOf" srcId="{2319A4FE-D8F4-4A3D-BC25-B963BCC8EA62}" destId="{CFDEE356-0CC9-4FD2-9D7F-58D8E2659B97}" srcOrd="0" destOrd="3" presId="urn:microsoft.com/office/officeart/2005/8/layout/hList6"/>
    <dgm:cxn modelId="{E0EE5C22-37DD-4FFB-9295-B545D6E2D0CC}" srcId="{3A818A3D-EAA7-4D68-9B4D-6172B5F1C115}" destId="{712B87BE-DB45-4680-8206-2179464F54CE}" srcOrd="1" destOrd="0" parTransId="{FDFC84D6-F201-4EBF-8AE7-0C7B2F5B2A2F}" sibTransId="{5498416C-44FE-4781-A229-530408F9ADC3}"/>
    <dgm:cxn modelId="{41958A2A-27EB-4308-93F3-1016B0FF9CBF}" type="presParOf" srcId="{5F7461BB-5FFF-42A7-8154-85121B5016D2}" destId="{399716BA-8BF2-40B7-BECF-8CE12BC89347}" srcOrd="0" destOrd="0" presId="urn:microsoft.com/office/officeart/2005/8/layout/hList6"/>
    <dgm:cxn modelId="{2239497A-577B-4179-86EA-01D2E9DD5C8F}" type="presParOf" srcId="{5F7461BB-5FFF-42A7-8154-85121B5016D2}" destId="{ED68A16C-6145-4582-BFBA-205354CF55B4}" srcOrd="1" destOrd="0" presId="urn:microsoft.com/office/officeart/2005/8/layout/hList6"/>
    <dgm:cxn modelId="{B697872A-C8D3-44AE-A0A5-0FD4572F2509}" type="presParOf" srcId="{5F7461BB-5FFF-42A7-8154-85121B5016D2}" destId="{CFDEE356-0CC9-4FD2-9D7F-58D8E2659B97}" srcOrd="2" destOrd="0" presId="urn:microsoft.com/office/officeart/2005/8/layout/hList6"/>
    <dgm:cxn modelId="{6DF41995-9437-4C4D-A284-64FE7DC9990A}" type="presParOf" srcId="{5F7461BB-5FFF-42A7-8154-85121B5016D2}" destId="{6416ECC0-16B5-43F4-8436-7085FE18CEA1}" srcOrd="3" destOrd="0" presId="urn:microsoft.com/office/officeart/2005/8/layout/hList6"/>
    <dgm:cxn modelId="{6E7DF160-426F-4A29-A0A6-E6A8E032FEB9}" type="presParOf" srcId="{5F7461BB-5FFF-42A7-8154-85121B5016D2}" destId="{EEE1B218-A7C8-4C65-A983-D3DAE2888C06}"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0E257652-C7F4-4309-A8EF-CEBDCFB98D76}"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D1FF26E0-D465-4144-9E2C-1F4685019CAC}">
      <dgm:prSet/>
      <dgm:spPr/>
      <dgm:t>
        <a:bodyPr/>
        <a:lstStyle/>
        <a:p>
          <a:pPr rtl="0"/>
          <a:r>
            <a:rPr lang="en-US" dirty="0" smtClean="0"/>
            <a:t>I am already a qualified HR/Chief Accountant/Manager</a:t>
          </a:r>
          <a:endParaRPr lang="en-US" dirty="0"/>
        </a:p>
      </dgm:t>
    </dgm:pt>
    <dgm:pt modelId="{5DCC1277-8351-4D8F-A5FF-4983F3717B6C}" type="parTrans" cxnId="{6FB4E460-AD60-46C0-BDAA-C571AAEFE267}">
      <dgm:prSet/>
      <dgm:spPr/>
      <dgm:t>
        <a:bodyPr/>
        <a:lstStyle/>
        <a:p>
          <a:endParaRPr lang="en-US"/>
        </a:p>
      </dgm:t>
    </dgm:pt>
    <dgm:pt modelId="{BE703B5D-FB20-4D3C-A45E-434C87BB4C4B}" type="sibTrans" cxnId="{6FB4E460-AD60-46C0-BDAA-C571AAEFE267}">
      <dgm:prSet/>
      <dgm:spPr/>
      <dgm:t>
        <a:bodyPr/>
        <a:lstStyle/>
        <a:p>
          <a:endParaRPr lang="en-US"/>
        </a:p>
      </dgm:t>
    </dgm:pt>
    <dgm:pt modelId="{363B4736-561C-4D15-9E54-91BDC47F1320}">
      <dgm:prSet/>
      <dgm:spPr/>
      <dgm:t>
        <a:bodyPr/>
        <a:lstStyle/>
        <a:p>
          <a:pPr rtl="0"/>
          <a:r>
            <a:rPr lang="en-US" dirty="0" smtClean="0"/>
            <a:t>I have worked for a long time</a:t>
          </a:r>
          <a:endParaRPr lang="en-US" dirty="0"/>
        </a:p>
      </dgm:t>
    </dgm:pt>
    <dgm:pt modelId="{02934D35-AF04-4EA0-8475-E8DD3E6888F2}" type="parTrans" cxnId="{43BB4B0D-C45C-4B1F-B885-FEA951558D57}">
      <dgm:prSet/>
      <dgm:spPr/>
      <dgm:t>
        <a:bodyPr/>
        <a:lstStyle/>
        <a:p>
          <a:endParaRPr lang="en-US"/>
        </a:p>
      </dgm:t>
    </dgm:pt>
    <dgm:pt modelId="{323352CC-88C6-4544-A127-5D5642B72FC1}" type="sibTrans" cxnId="{43BB4B0D-C45C-4B1F-B885-FEA951558D57}">
      <dgm:prSet/>
      <dgm:spPr/>
      <dgm:t>
        <a:bodyPr/>
        <a:lstStyle/>
        <a:p>
          <a:endParaRPr lang="en-US"/>
        </a:p>
      </dgm:t>
    </dgm:pt>
    <dgm:pt modelId="{D870F965-B045-4C51-9B92-FFDA418414FE}">
      <dgm:prSet/>
      <dgm:spPr/>
      <dgm:t>
        <a:bodyPr/>
        <a:lstStyle/>
        <a:p>
          <a:pPr rtl="0"/>
          <a:r>
            <a:rPr lang="en-US" dirty="0" smtClean="0"/>
            <a:t>Career dev… (who will pay for me)</a:t>
          </a:r>
          <a:endParaRPr lang="en-US" dirty="0"/>
        </a:p>
      </dgm:t>
    </dgm:pt>
    <dgm:pt modelId="{9B6EDB0E-B774-435C-BECE-7ACC76102F13}" type="parTrans" cxnId="{483B2C7A-84C6-47B4-9309-8E33D418A2C5}">
      <dgm:prSet/>
      <dgm:spPr/>
      <dgm:t>
        <a:bodyPr/>
        <a:lstStyle/>
        <a:p>
          <a:endParaRPr lang="en-US"/>
        </a:p>
      </dgm:t>
    </dgm:pt>
    <dgm:pt modelId="{7100DA57-A71C-49E5-9DF9-F9608BBF52F8}" type="sibTrans" cxnId="{483B2C7A-84C6-47B4-9309-8E33D418A2C5}">
      <dgm:prSet/>
      <dgm:spPr/>
      <dgm:t>
        <a:bodyPr/>
        <a:lstStyle/>
        <a:p>
          <a:endParaRPr lang="en-US"/>
        </a:p>
      </dgm:t>
    </dgm:pt>
    <dgm:pt modelId="{08621B35-5686-4652-BA86-B0EF048BC43B}">
      <dgm:prSet/>
      <dgm:spPr/>
      <dgm:t>
        <a:bodyPr/>
        <a:lstStyle/>
        <a:p>
          <a:pPr rtl="0"/>
          <a:r>
            <a:rPr lang="en-US" dirty="0" smtClean="0"/>
            <a:t>Any additional task..(what will be the allowance)</a:t>
          </a:r>
          <a:endParaRPr lang="en-US" dirty="0"/>
        </a:p>
      </dgm:t>
    </dgm:pt>
    <dgm:pt modelId="{E13FBA9B-67CB-4C5F-A56F-C943F809C485}" type="parTrans" cxnId="{C2C21D3A-1363-434A-B320-E33B3F210104}">
      <dgm:prSet/>
      <dgm:spPr/>
      <dgm:t>
        <a:bodyPr/>
        <a:lstStyle/>
        <a:p>
          <a:endParaRPr lang="en-US"/>
        </a:p>
      </dgm:t>
    </dgm:pt>
    <dgm:pt modelId="{EB63F5CE-7084-48EE-B9C6-4D08D1FE5BAF}" type="sibTrans" cxnId="{C2C21D3A-1363-434A-B320-E33B3F210104}">
      <dgm:prSet/>
      <dgm:spPr/>
      <dgm:t>
        <a:bodyPr/>
        <a:lstStyle/>
        <a:p>
          <a:endParaRPr lang="en-US"/>
        </a:p>
      </dgm:t>
    </dgm:pt>
    <dgm:pt modelId="{6321DD10-4F6C-4F85-8615-9B060B2793B1}">
      <dgm:prSet/>
      <dgm:spPr/>
      <dgm:t>
        <a:bodyPr/>
        <a:lstStyle/>
        <a:p>
          <a:pPr rtl="0"/>
          <a:r>
            <a:rPr lang="en-US" b="1" i="1" dirty="0" smtClean="0"/>
            <a:t>Finally……maintain the mediocre work life</a:t>
          </a:r>
          <a:endParaRPr lang="en-US" b="1" i="1" dirty="0"/>
        </a:p>
      </dgm:t>
    </dgm:pt>
    <dgm:pt modelId="{0E2F996C-F347-47B3-827D-A9213906BEEC}" type="parTrans" cxnId="{636D4062-35F7-4CDE-8B04-143EE4666815}">
      <dgm:prSet/>
      <dgm:spPr/>
      <dgm:t>
        <a:bodyPr/>
        <a:lstStyle/>
        <a:p>
          <a:endParaRPr lang="en-US"/>
        </a:p>
      </dgm:t>
    </dgm:pt>
    <dgm:pt modelId="{1EB901E1-F97A-48A1-AF10-2D9590385817}" type="sibTrans" cxnId="{636D4062-35F7-4CDE-8B04-143EE4666815}">
      <dgm:prSet/>
      <dgm:spPr/>
      <dgm:t>
        <a:bodyPr/>
        <a:lstStyle/>
        <a:p>
          <a:endParaRPr lang="en-US"/>
        </a:p>
      </dgm:t>
    </dgm:pt>
    <dgm:pt modelId="{E22534D3-574E-44EC-8D4D-F718A478BD0A}" type="pres">
      <dgm:prSet presAssocID="{0E257652-C7F4-4309-A8EF-CEBDCFB98D76}" presName="linear" presStyleCnt="0">
        <dgm:presLayoutVars>
          <dgm:animLvl val="lvl"/>
          <dgm:resizeHandles val="exact"/>
        </dgm:presLayoutVars>
      </dgm:prSet>
      <dgm:spPr/>
      <dgm:t>
        <a:bodyPr/>
        <a:lstStyle/>
        <a:p>
          <a:endParaRPr lang="en-US"/>
        </a:p>
      </dgm:t>
    </dgm:pt>
    <dgm:pt modelId="{8C685BA7-300F-4C33-BF55-2E249AD9B5F9}" type="pres">
      <dgm:prSet presAssocID="{D1FF26E0-D465-4144-9E2C-1F4685019CAC}" presName="parentText" presStyleLbl="node1" presStyleIdx="0" presStyleCnt="5">
        <dgm:presLayoutVars>
          <dgm:chMax val="0"/>
          <dgm:bulletEnabled val="1"/>
        </dgm:presLayoutVars>
      </dgm:prSet>
      <dgm:spPr/>
      <dgm:t>
        <a:bodyPr/>
        <a:lstStyle/>
        <a:p>
          <a:endParaRPr lang="en-US"/>
        </a:p>
      </dgm:t>
    </dgm:pt>
    <dgm:pt modelId="{0109513A-A8A5-4396-A147-F1D4C014E7FF}" type="pres">
      <dgm:prSet presAssocID="{BE703B5D-FB20-4D3C-A45E-434C87BB4C4B}" presName="spacer" presStyleCnt="0"/>
      <dgm:spPr/>
    </dgm:pt>
    <dgm:pt modelId="{4B61702D-288F-47C5-BC96-30AA079462C4}" type="pres">
      <dgm:prSet presAssocID="{363B4736-561C-4D15-9E54-91BDC47F1320}" presName="parentText" presStyleLbl="node1" presStyleIdx="1" presStyleCnt="5">
        <dgm:presLayoutVars>
          <dgm:chMax val="0"/>
          <dgm:bulletEnabled val="1"/>
        </dgm:presLayoutVars>
      </dgm:prSet>
      <dgm:spPr/>
      <dgm:t>
        <a:bodyPr/>
        <a:lstStyle/>
        <a:p>
          <a:endParaRPr lang="en-US"/>
        </a:p>
      </dgm:t>
    </dgm:pt>
    <dgm:pt modelId="{3E09E993-84B6-4354-B501-4EF2B070BC8C}" type="pres">
      <dgm:prSet presAssocID="{323352CC-88C6-4544-A127-5D5642B72FC1}" presName="spacer" presStyleCnt="0"/>
      <dgm:spPr/>
    </dgm:pt>
    <dgm:pt modelId="{90DACF85-6487-4629-B31E-3321E4AE30B2}" type="pres">
      <dgm:prSet presAssocID="{D870F965-B045-4C51-9B92-FFDA418414FE}" presName="parentText" presStyleLbl="node1" presStyleIdx="2" presStyleCnt="5">
        <dgm:presLayoutVars>
          <dgm:chMax val="0"/>
          <dgm:bulletEnabled val="1"/>
        </dgm:presLayoutVars>
      </dgm:prSet>
      <dgm:spPr/>
      <dgm:t>
        <a:bodyPr/>
        <a:lstStyle/>
        <a:p>
          <a:endParaRPr lang="en-US"/>
        </a:p>
      </dgm:t>
    </dgm:pt>
    <dgm:pt modelId="{1A86EFB9-A2C8-4A2F-8B95-8395CD60FB6F}" type="pres">
      <dgm:prSet presAssocID="{7100DA57-A71C-49E5-9DF9-F9608BBF52F8}" presName="spacer" presStyleCnt="0"/>
      <dgm:spPr/>
    </dgm:pt>
    <dgm:pt modelId="{29F2299D-CF4A-4145-BB6D-BCD17A3DA43F}" type="pres">
      <dgm:prSet presAssocID="{08621B35-5686-4652-BA86-B0EF048BC43B}" presName="parentText" presStyleLbl="node1" presStyleIdx="3" presStyleCnt="5">
        <dgm:presLayoutVars>
          <dgm:chMax val="0"/>
          <dgm:bulletEnabled val="1"/>
        </dgm:presLayoutVars>
      </dgm:prSet>
      <dgm:spPr/>
      <dgm:t>
        <a:bodyPr/>
        <a:lstStyle/>
        <a:p>
          <a:endParaRPr lang="en-US"/>
        </a:p>
      </dgm:t>
    </dgm:pt>
    <dgm:pt modelId="{0E910201-E4D8-4ADB-944F-7638A879353F}" type="pres">
      <dgm:prSet presAssocID="{EB63F5CE-7084-48EE-B9C6-4D08D1FE5BAF}" presName="spacer" presStyleCnt="0"/>
      <dgm:spPr/>
    </dgm:pt>
    <dgm:pt modelId="{876DC7BF-3A49-4F80-A757-D76C6BDB1929}" type="pres">
      <dgm:prSet presAssocID="{6321DD10-4F6C-4F85-8615-9B060B2793B1}" presName="parentText" presStyleLbl="node1" presStyleIdx="4" presStyleCnt="5">
        <dgm:presLayoutVars>
          <dgm:chMax val="0"/>
          <dgm:bulletEnabled val="1"/>
        </dgm:presLayoutVars>
      </dgm:prSet>
      <dgm:spPr/>
      <dgm:t>
        <a:bodyPr/>
        <a:lstStyle/>
        <a:p>
          <a:endParaRPr lang="en-US"/>
        </a:p>
      </dgm:t>
    </dgm:pt>
  </dgm:ptLst>
  <dgm:cxnLst>
    <dgm:cxn modelId="{CC752F67-D068-493A-97A2-57DCA22D94C5}" type="presOf" srcId="{363B4736-561C-4D15-9E54-91BDC47F1320}" destId="{4B61702D-288F-47C5-BC96-30AA079462C4}" srcOrd="0" destOrd="0" presId="urn:microsoft.com/office/officeart/2005/8/layout/vList2"/>
    <dgm:cxn modelId="{C2C21D3A-1363-434A-B320-E33B3F210104}" srcId="{0E257652-C7F4-4309-A8EF-CEBDCFB98D76}" destId="{08621B35-5686-4652-BA86-B0EF048BC43B}" srcOrd="3" destOrd="0" parTransId="{E13FBA9B-67CB-4C5F-A56F-C943F809C485}" sibTransId="{EB63F5CE-7084-48EE-B9C6-4D08D1FE5BAF}"/>
    <dgm:cxn modelId="{78C52E82-BCE8-47F7-952F-32312C718DC8}" type="presOf" srcId="{6321DD10-4F6C-4F85-8615-9B060B2793B1}" destId="{876DC7BF-3A49-4F80-A757-D76C6BDB1929}" srcOrd="0" destOrd="0" presId="urn:microsoft.com/office/officeart/2005/8/layout/vList2"/>
    <dgm:cxn modelId="{483B2C7A-84C6-47B4-9309-8E33D418A2C5}" srcId="{0E257652-C7F4-4309-A8EF-CEBDCFB98D76}" destId="{D870F965-B045-4C51-9B92-FFDA418414FE}" srcOrd="2" destOrd="0" parTransId="{9B6EDB0E-B774-435C-BECE-7ACC76102F13}" sibTransId="{7100DA57-A71C-49E5-9DF9-F9608BBF52F8}"/>
    <dgm:cxn modelId="{6934AA97-8069-458D-A367-2DEEFD7606F6}" type="presOf" srcId="{D870F965-B045-4C51-9B92-FFDA418414FE}" destId="{90DACF85-6487-4629-B31E-3321E4AE30B2}" srcOrd="0" destOrd="0" presId="urn:microsoft.com/office/officeart/2005/8/layout/vList2"/>
    <dgm:cxn modelId="{8ED239E9-306F-4CE9-A293-97BBB5F9BEB2}" type="presOf" srcId="{0E257652-C7F4-4309-A8EF-CEBDCFB98D76}" destId="{E22534D3-574E-44EC-8D4D-F718A478BD0A}" srcOrd="0" destOrd="0" presId="urn:microsoft.com/office/officeart/2005/8/layout/vList2"/>
    <dgm:cxn modelId="{636D4062-35F7-4CDE-8B04-143EE4666815}" srcId="{0E257652-C7F4-4309-A8EF-CEBDCFB98D76}" destId="{6321DD10-4F6C-4F85-8615-9B060B2793B1}" srcOrd="4" destOrd="0" parTransId="{0E2F996C-F347-47B3-827D-A9213906BEEC}" sibTransId="{1EB901E1-F97A-48A1-AF10-2D9590385817}"/>
    <dgm:cxn modelId="{2CDA7820-7143-4B01-B111-FBAC1711BF9A}" type="presOf" srcId="{D1FF26E0-D465-4144-9E2C-1F4685019CAC}" destId="{8C685BA7-300F-4C33-BF55-2E249AD9B5F9}" srcOrd="0" destOrd="0" presId="urn:microsoft.com/office/officeart/2005/8/layout/vList2"/>
    <dgm:cxn modelId="{6FB4E460-AD60-46C0-BDAA-C571AAEFE267}" srcId="{0E257652-C7F4-4309-A8EF-CEBDCFB98D76}" destId="{D1FF26E0-D465-4144-9E2C-1F4685019CAC}" srcOrd="0" destOrd="0" parTransId="{5DCC1277-8351-4D8F-A5FF-4983F3717B6C}" sibTransId="{BE703B5D-FB20-4D3C-A45E-434C87BB4C4B}"/>
    <dgm:cxn modelId="{412066EB-5F83-4A65-8918-6CC0FA423AED}" type="presOf" srcId="{08621B35-5686-4652-BA86-B0EF048BC43B}" destId="{29F2299D-CF4A-4145-BB6D-BCD17A3DA43F}" srcOrd="0" destOrd="0" presId="urn:microsoft.com/office/officeart/2005/8/layout/vList2"/>
    <dgm:cxn modelId="{43BB4B0D-C45C-4B1F-B885-FEA951558D57}" srcId="{0E257652-C7F4-4309-A8EF-CEBDCFB98D76}" destId="{363B4736-561C-4D15-9E54-91BDC47F1320}" srcOrd="1" destOrd="0" parTransId="{02934D35-AF04-4EA0-8475-E8DD3E6888F2}" sibTransId="{323352CC-88C6-4544-A127-5D5642B72FC1}"/>
    <dgm:cxn modelId="{7E4F5C25-22D9-4F5E-8700-1CA993F5C47E}" type="presParOf" srcId="{E22534D3-574E-44EC-8D4D-F718A478BD0A}" destId="{8C685BA7-300F-4C33-BF55-2E249AD9B5F9}" srcOrd="0" destOrd="0" presId="urn:microsoft.com/office/officeart/2005/8/layout/vList2"/>
    <dgm:cxn modelId="{1D650AF5-6DFD-4F3C-B20A-7742F4C5F86A}" type="presParOf" srcId="{E22534D3-574E-44EC-8D4D-F718A478BD0A}" destId="{0109513A-A8A5-4396-A147-F1D4C014E7FF}" srcOrd="1" destOrd="0" presId="urn:microsoft.com/office/officeart/2005/8/layout/vList2"/>
    <dgm:cxn modelId="{CC00C36F-B567-48F4-9374-2BE2A69FDC6E}" type="presParOf" srcId="{E22534D3-574E-44EC-8D4D-F718A478BD0A}" destId="{4B61702D-288F-47C5-BC96-30AA079462C4}" srcOrd="2" destOrd="0" presId="urn:microsoft.com/office/officeart/2005/8/layout/vList2"/>
    <dgm:cxn modelId="{2A9EC250-ADD3-492A-A5DB-94125B67B1CA}" type="presParOf" srcId="{E22534D3-574E-44EC-8D4D-F718A478BD0A}" destId="{3E09E993-84B6-4354-B501-4EF2B070BC8C}" srcOrd="3" destOrd="0" presId="urn:microsoft.com/office/officeart/2005/8/layout/vList2"/>
    <dgm:cxn modelId="{3D8238B9-E8F7-43FC-8917-7CD9FFAFBABE}" type="presParOf" srcId="{E22534D3-574E-44EC-8D4D-F718A478BD0A}" destId="{90DACF85-6487-4629-B31E-3321E4AE30B2}" srcOrd="4" destOrd="0" presId="urn:microsoft.com/office/officeart/2005/8/layout/vList2"/>
    <dgm:cxn modelId="{5E340168-3290-4540-9BF7-3825332DE9A3}" type="presParOf" srcId="{E22534D3-574E-44EC-8D4D-F718A478BD0A}" destId="{1A86EFB9-A2C8-4A2F-8B95-8395CD60FB6F}" srcOrd="5" destOrd="0" presId="urn:microsoft.com/office/officeart/2005/8/layout/vList2"/>
    <dgm:cxn modelId="{37A21FF8-7DD8-40A6-AA5E-0E711D72DB2B}" type="presParOf" srcId="{E22534D3-574E-44EC-8D4D-F718A478BD0A}" destId="{29F2299D-CF4A-4145-BB6D-BCD17A3DA43F}" srcOrd="6" destOrd="0" presId="urn:microsoft.com/office/officeart/2005/8/layout/vList2"/>
    <dgm:cxn modelId="{CDA5D131-7CCE-417E-B310-4F0AEB90456C}" type="presParOf" srcId="{E22534D3-574E-44EC-8D4D-F718A478BD0A}" destId="{0E910201-E4D8-4ADB-944F-7638A879353F}" srcOrd="7" destOrd="0" presId="urn:microsoft.com/office/officeart/2005/8/layout/vList2"/>
    <dgm:cxn modelId="{6E7756F7-CB49-4771-AE81-5DE65F65A398}" type="presParOf" srcId="{E22534D3-574E-44EC-8D4D-F718A478BD0A}" destId="{876DC7BF-3A49-4F80-A757-D76C6BDB192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922AEA9A-B011-4C0A-98EF-1C142C2F7A3F}" type="doc">
      <dgm:prSet loTypeId="urn:microsoft.com/office/officeart/2005/8/layout/vList2" loCatId="list" qsTypeId="urn:microsoft.com/office/officeart/2005/8/quickstyle/3d8" qsCatId="3D" csTypeId="urn:microsoft.com/office/officeart/2005/8/colors/accent2_1" csCatId="accent2" phldr="1"/>
      <dgm:spPr/>
      <dgm:t>
        <a:bodyPr/>
        <a:lstStyle/>
        <a:p>
          <a:endParaRPr lang="en-US"/>
        </a:p>
      </dgm:t>
    </dgm:pt>
    <dgm:pt modelId="{A21ED449-129E-4B92-9D8A-E33DBF72AB91}">
      <dgm:prSet/>
      <dgm:spPr/>
      <dgm:t>
        <a:bodyPr/>
        <a:lstStyle/>
        <a:p>
          <a:pPr rtl="0"/>
          <a:r>
            <a:rPr lang="en-US" dirty="0" smtClean="0">
              <a:latin typeface="Maiandra GD" pitchFamily="34" charset="0"/>
            </a:rPr>
            <a:t>RATIONALE FOR REFORMS</a:t>
          </a:r>
          <a:endParaRPr lang="en-US" dirty="0">
            <a:latin typeface="Maiandra GD" pitchFamily="34" charset="0"/>
          </a:endParaRPr>
        </a:p>
      </dgm:t>
    </dgm:pt>
    <dgm:pt modelId="{7C7195DC-969B-4914-A8BE-A0A37B02FE1A}" type="parTrans" cxnId="{9D6A109C-B5B1-440D-B3A1-2C2285D74D6C}">
      <dgm:prSet/>
      <dgm:spPr/>
      <dgm:t>
        <a:bodyPr/>
        <a:lstStyle/>
        <a:p>
          <a:endParaRPr lang="en-US"/>
        </a:p>
      </dgm:t>
    </dgm:pt>
    <dgm:pt modelId="{B120F39A-5B56-4D95-BDB7-0EACCDFA92C5}" type="sibTrans" cxnId="{9D6A109C-B5B1-440D-B3A1-2C2285D74D6C}">
      <dgm:prSet/>
      <dgm:spPr/>
      <dgm:t>
        <a:bodyPr/>
        <a:lstStyle/>
        <a:p>
          <a:endParaRPr lang="en-US"/>
        </a:p>
      </dgm:t>
    </dgm:pt>
    <dgm:pt modelId="{E0FB55C1-8011-4522-B4A9-5D153EA9B47D}" type="pres">
      <dgm:prSet presAssocID="{922AEA9A-B011-4C0A-98EF-1C142C2F7A3F}" presName="linear" presStyleCnt="0">
        <dgm:presLayoutVars>
          <dgm:animLvl val="lvl"/>
          <dgm:resizeHandles val="exact"/>
        </dgm:presLayoutVars>
      </dgm:prSet>
      <dgm:spPr/>
      <dgm:t>
        <a:bodyPr/>
        <a:lstStyle/>
        <a:p>
          <a:endParaRPr lang="en-US"/>
        </a:p>
      </dgm:t>
    </dgm:pt>
    <dgm:pt modelId="{6EA773AF-3FE1-435B-B6B6-CE9FCD52501D}" type="pres">
      <dgm:prSet presAssocID="{A21ED449-129E-4B92-9D8A-E33DBF72AB91}" presName="parentText" presStyleLbl="node1" presStyleIdx="0" presStyleCnt="1" custScaleY="236977">
        <dgm:presLayoutVars>
          <dgm:chMax val="0"/>
          <dgm:bulletEnabled val="1"/>
        </dgm:presLayoutVars>
      </dgm:prSet>
      <dgm:spPr/>
      <dgm:t>
        <a:bodyPr/>
        <a:lstStyle/>
        <a:p>
          <a:endParaRPr lang="en-US"/>
        </a:p>
      </dgm:t>
    </dgm:pt>
  </dgm:ptLst>
  <dgm:cxnLst>
    <dgm:cxn modelId="{9D6A109C-B5B1-440D-B3A1-2C2285D74D6C}" srcId="{922AEA9A-B011-4C0A-98EF-1C142C2F7A3F}" destId="{A21ED449-129E-4B92-9D8A-E33DBF72AB91}" srcOrd="0" destOrd="0" parTransId="{7C7195DC-969B-4914-A8BE-A0A37B02FE1A}" sibTransId="{B120F39A-5B56-4D95-BDB7-0EACCDFA92C5}"/>
    <dgm:cxn modelId="{78FCBBDA-0592-423B-99AD-F636489942F4}" type="presOf" srcId="{922AEA9A-B011-4C0A-98EF-1C142C2F7A3F}" destId="{E0FB55C1-8011-4522-B4A9-5D153EA9B47D}" srcOrd="0" destOrd="0" presId="urn:microsoft.com/office/officeart/2005/8/layout/vList2"/>
    <dgm:cxn modelId="{AEBD5246-1076-403D-83D9-6404806E300F}" type="presOf" srcId="{A21ED449-129E-4B92-9D8A-E33DBF72AB91}" destId="{6EA773AF-3FE1-435B-B6B6-CE9FCD52501D}" srcOrd="0" destOrd="0" presId="urn:microsoft.com/office/officeart/2005/8/layout/vList2"/>
    <dgm:cxn modelId="{A70CCAB5-2300-46B8-B0A5-37DC8C6E1477}" type="presParOf" srcId="{E0FB55C1-8011-4522-B4A9-5D153EA9B47D}" destId="{6EA773AF-3FE1-435B-B6B6-CE9FCD52501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537B0212-BE12-4DEA-B0A6-B6ED8E2B14FE}" type="doc">
      <dgm:prSet loTypeId="urn:microsoft.com/office/officeart/2005/8/layout/vList2" loCatId="list" qsTypeId="urn:microsoft.com/office/officeart/2005/8/quickstyle/3d2" qsCatId="3D" csTypeId="urn:microsoft.com/office/officeart/2005/8/colors/accent1_1" csCatId="accent1" phldr="1"/>
      <dgm:spPr/>
      <dgm:t>
        <a:bodyPr/>
        <a:lstStyle/>
        <a:p>
          <a:endParaRPr lang="en-US"/>
        </a:p>
      </dgm:t>
    </dgm:pt>
    <dgm:pt modelId="{C793FDF2-F56F-4EA0-B573-F4C9ED26AF3C}">
      <dgm:prSet/>
      <dgm:spPr/>
      <dgm:t>
        <a:bodyPr/>
        <a:lstStyle/>
        <a:p>
          <a:pPr rtl="0"/>
          <a:r>
            <a:rPr lang="en-US" dirty="0" smtClean="0"/>
            <a:t>Positioning the Public Service to meet high expectation;</a:t>
          </a:r>
          <a:endParaRPr lang="en-US" dirty="0"/>
        </a:p>
      </dgm:t>
    </dgm:pt>
    <dgm:pt modelId="{031CF740-C9C6-4D4F-A41C-629FEFFD39AB}" type="parTrans" cxnId="{0A48D449-D038-4B4D-8AD0-0B7B6CB01698}">
      <dgm:prSet/>
      <dgm:spPr/>
      <dgm:t>
        <a:bodyPr/>
        <a:lstStyle/>
        <a:p>
          <a:endParaRPr lang="en-US"/>
        </a:p>
      </dgm:t>
    </dgm:pt>
    <dgm:pt modelId="{A89EC277-A207-4DD6-A35A-446057807139}" type="sibTrans" cxnId="{0A48D449-D038-4B4D-8AD0-0B7B6CB01698}">
      <dgm:prSet/>
      <dgm:spPr/>
      <dgm:t>
        <a:bodyPr/>
        <a:lstStyle/>
        <a:p>
          <a:endParaRPr lang="en-US"/>
        </a:p>
      </dgm:t>
    </dgm:pt>
    <dgm:pt modelId="{A85A976E-12B5-4196-BB69-E27F2A02CE0F}">
      <dgm:prSet/>
      <dgm:spPr/>
      <dgm:t>
        <a:bodyPr/>
        <a:lstStyle/>
        <a:p>
          <a:pPr rtl="0"/>
          <a:r>
            <a:rPr lang="en-US" dirty="0" smtClean="0"/>
            <a:t>Change the </a:t>
          </a:r>
          <a:r>
            <a:rPr lang="en-US" dirty="0" smtClean="0">
              <a:hlinkClick xmlns:r="http://schemas.openxmlformats.org/officeDocument/2006/relationships" r:id="rId1" action="ppaction://hlinkpres?slideindex=1&amp;slidetitle="/>
            </a:rPr>
            <a:t>work culture;</a:t>
          </a:r>
          <a:endParaRPr lang="en-US" dirty="0"/>
        </a:p>
      </dgm:t>
    </dgm:pt>
    <dgm:pt modelId="{0625E2DA-C184-42A8-B74C-A17C78806518}" type="parTrans" cxnId="{851C6258-BC50-4DE7-969C-F89A978CED9A}">
      <dgm:prSet/>
      <dgm:spPr/>
      <dgm:t>
        <a:bodyPr/>
        <a:lstStyle/>
        <a:p>
          <a:endParaRPr lang="en-US"/>
        </a:p>
      </dgm:t>
    </dgm:pt>
    <dgm:pt modelId="{A5548247-CD1F-477C-B6B6-61625A735E6A}" type="sibTrans" cxnId="{851C6258-BC50-4DE7-969C-F89A978CED9A}">
      <dgm:prSet/>
      <dgm:spPr/>
      <dgm:t>
        <a:bodyPr/>
        <a:lstStyle/>
        <a:p>
          <a:endParaRPr lang="en-US"/>
        </a:p>
      </dgm:t>
    </dgm:pt>
    <dgm:pt modelId="{8C6F17D0-0005-4B05-9562-4F2BD715AEA2}">
      <dgm:prSet/>
      <dgm:spPr/>
      <dgm:t>
        <a:bodyPr/>
        <a:lstStyle/>
        <a:p>
          <a:pPr rtl="0"/>
          <a:r>
            <a:rPr lang="en-US" dirty="0" smtClean="0"/>
            <a:t>Enhance Ethics and Integrity;</a:t>
          </a:r>
          <a:endParaRPr lang="en-US" dirty="0"/>
        </a:p>
      </dgm:t>
    </dgm:pt>
    <dgm:pt modelId="{895CB250-CAF4-4F7C-9B75-A3D8765EBE9A}" type="parTrans" cxnId="{CF2CC33D-033D-4A3A-B983-FC9590A07364}">
      <dgm:prSet/>
      <dgm:spPr/>
      <dgm:t>
        <a:bodyPr/>
        <a:lstStyle/>
        <a:p>
          <a:endParaRPr lang="en-US"/>
        </a:p>
      </dgm:t>
    </dgm:pt>
    <dgm:pt modelId="{DB7331D1-503C-4BAF-ABB4-1E0EAAE7D615}" type="sibTrans" cxnId="{CF2CC33D-033D-4A3A-B983-FC9590A07364}">
      <dgm:prSet/>
      <dgm:spPr/>
      <dgm:t>
        <a:bodyPr/>
        <a:lstStyle/>
        <a:p>
          <a:endParaRPr lang="en-US"/>
        </a:p>
      </dgm:t>
    </dgm:pt>
    <dgm:pt modelId="{5BCB1468-88B7-4A8D-8BEB-B0F090731758}">
      <dgm:prSet/>
      <dgm:spPr/>
      <dgm:t>
        <a:bodyPr/>
        <a:lstStyle/>
        <a:p>
          <a:pPr rtl="0"/>
          <a:r>
            <a:rPr lang="en-US" dirty="0" smtClean="0"/>
            <a:t>Ensure prudent management of Public resources;</a:t>
          </a:r>
          <a:endParaRPr lang="en-US" dirty="0"/>
        </a:p>
      </dgm:t>
    </dgm:pt>
    <dgm:pt modelId="{714880D5-EBA8-4B15-AC7D-030087158ED1}" type="parTrans" cxnId="{02EA3883-5C55-480B-9FAD-16177D9F8659}">
      <dgm:prSet/>
      <dgm:spPr/>
      <dgm:t>
        <a:bodyPr/>
        <a:lstStyle/>
        <a:p>
          <a:endParaRPr lang="en-US"/>
        </a:p>
      </dgm:t>
    </dgm:pt>
    <dgm:pt modelId="{62AA6E85-D06E-4F25-8E4D-CD01CA547319}" type="sibTrans" cxnId="{02EA3883-5C55-480B-9FAD-16177D9F8659}">
      <dgm:prSet/>
      <dgm:spPr/>
      <dgm:t>
        <a:bodyPr/>
        <a:lstStyle/>
        <a:p>
          <a:endParaRPr lang="en-US"/>
        </a:p>
      </dgm:t>
    </dgm:pt>
    <dgm:pt modelId="{E5087671-A8A0-4FD3-B46C-AA2DAA94DBEE}">
      <dgm:prSet/>
      <dgm:spPr/>
      <dgm:t>
        <a:bodyPr/>
        <a:lstStyle/>
        <a:p>
          <a:pPr rtl="0"/>
          <a:r>
            <a:rPr lang="en-US" dirty="0" smtClean="0"/>
            <a:t>Attract and retain competent workforce</a:t>
          </a:r>
          <a:endParaRPr lang="en-US" dirty="0"/>
        </a:p>
      </dgm:t>
    </dgm:pt>
    <dgm:pt modelId="{4EA0C9F6-CA69-47FE-821B-03122D91DA1B}" type="parTrans" cxnId="{F364CD0E-2B9A-4471-925A-F6ECF5633AFC}">
      <dgm:prSet/>
      <dgm:spPr/>
      <dgm:t>
        <a:bodyPr/>
        <a:lstStyle/>
        <a:p>
          <a:endParaRPr lang="en-US"/>
        </a:p>
      </dgm:t>
    </dgm:pt>
    <dgm:pt modelId="{D232ECE8-4390-409F-99D4-B327846E8EBD}" type="sibTrans" cxnId="{F364CD0E-2B9A-4471-925A-F6ECF5633AFC}">
      <dgm:prSet/>
      <dgm:spPr/>
      <dgm:t>
        <a:bodyPr/>
        <a:lstStyle/>
        <a:p>
          <a:endParaRPr lang="en-US"/>
        </a:p>
      </dgm:t>
    </dgm:pt>
    <dgm:pt modelId="{AE71AC94-135A-4FBD-BFBB-3B3839A7E88B}" type="pres">
      <dgm:prSet presAssocID="{537B0212-BE12-4DEA-B0A6-B6ED8E2B14FE}" presName="linear" presStyleCnt="0">
        <dgm:presLayoutVars>
          <dgm:animLvl val="lvl"/>
          <dgm:resizeHandles val="exact"/>
        </dgm:presLayoutVars>
      </dgm:prSet>
      <dgm:spPr/>
      <dgm:t>
        <a:bodyPr/>
        <a:lstStyle/>
        <a:p>
          <a:endParaRPr lang="en-US"/>
        </a:p>
      </dgm:t>
    </dgm:pt>
    <dgm:pt modelId="{D784DCFA-2712-448E-9E2B-6D50ED4844A0}" type="pres">
      <dgm:prSet presAssocID="{C793FDF2-F56F-4EA0-B573-F4C9ED26AF3C}" presName="parentText" presStyleLbl="node1" presStyleIdx="0" presStyleCnt="5">
        <dgm:presLayoutVars>
          <dgm:chMax val="0"/>
          <dgm:bulletEnabled val="1"/>
        </dgm:presLayoutVars>
      </dgm:prSet>
      <dgm:spPr/>
      <dgm:t>
        <a:bodyPr/>
        <a:lstStyle/>
        <a:p>
          <a:endParaRPr lang="en-US"/>
        </a:p>
      </dgm:t>
    </dgm:pt>
    <dgm:pt modelId="{E8160420-AB43-4566-89C0-7AEAD5CEBD91}" type="pres">
      <dgm:prSet presAssocID="{A89EC277-A207-4DD6-A35A-446057807139}" presName="spacer" presStyleCnt="0"/>
      <dgm:spPr/>
      <dgm:t>
        <a:bodyPr/>
        <a:lstStyle/>
        <a:p>
          <a:endParaRPr lang="en-US"/>
        </a:p>
      </dgm:t>
    </dgm:pt>
    <dgm:pt modelId="{AD378BF4-6337-4FD1-9BB4-38CCF1F84D28}" type="pres">
      <dgm:prSet presAssocID="{A85A976E-12B5-4196-BB69-E27F2A02CE0F}" presName="parentText" presStyleLbl="node1" presStyleIdx="1" presStyleCnt="5">
        <dgm:presLayoutVars>
          <dgm:chMax val="0"/>
          <dgm:bulletEnabled val="1"/>
        </dgm:presLayoutVars>
      </dgm:prSet>
      <dgm:spPr/>
      <dgm:t>
        <a:bodyPr/>
        <a:lstStyle/>
        <a:p>
          <a:endParaRPr lang="en-US"/>
        </a:p>
      </dgm:t>
    </dgm:pt>
    <dgm:pt modelId="{C66E0EBF-EDCF-49EC-8996-97F850A6AB9F}" type="pres">
      <dgm:prSet presAssocID="{A5548247-CD1F-477C-B6B6-61625A735E6A}" presName="spacer" presStyleCnt="0"/>
      <dgm:spPr/>
      <dgm:t>
        <a:bodyPr/>
        <a:lstStyle/>
        <a:p>
          <a:endParaRPr lang="en-US"/>
        </a:p>
      </dgm:t>
    </dgm:pt>
    <dgm:pt modelId="{D735D803-AA01-449F-84D0-81416B2DA48D}" type="pres">
      <dgm:prSet presAssocID="{8C6F17D0-0005-4B05-9562-4F2BD715AEA2}" presName="parentText" presStyleLbl="node1" presStyleIdx="2" presStyleCnt="5">
        <dgm:presLayoutVars>
          <dgm:chMax val="0"/>
          <dgm:bulletEnabled val="1"/>
        </dgm:presLayoutVars>
      </dgm:prSet>
      <dgm:spPr/>
      <dgm:t>
        <a:bodyPr/>
        <a:lstStyle/>
        <a:p>
          <a:endParaRPr lang="en-US"/>
        </a:p>
      </dgm:t>
    </dgm:pt>
    <dgm:pt modelId="{C882F5D2-19F3-4550-B4D8-46F560C2D227}" type="pres">
      <dgm:prSet presAssocID="{DB7331D1-503C-4BAF-ABB4-1E0EAAE7D615}" presName="spacer" presStyleCnt="0"/>
      <dgm:spPr/>
      <dgm:t>
        <a:bodyPr/>
        <a:lstStyle/>
        <a:p>
          <a:endParaRPr lang="en-US"/>
        </a:p>
      </dgm:t>
    </dgm:pt>
    <dgm:pt modelId="{658A0768-572F-456D-9C07-7C7E0FC91168}" type="pres">
      <dgm:prSet presAssocID="{5BCB1468-88B7-4A8D-8BEB-B0F090731758}" presName="parentText" presStyleLbl="node1" presStyleIdx="3" presStyleCnt="5">
        <dgm:presLayoutVars>
          <dgm:chMax val="0"/>
          <dgm:bulletEnabled val="1"/>
        </dgm:presLayoutVars>
      </dgm:prSet>
      <dgm:spPr/>
      <dgm:t>
        <a:bodyPr/>
        <a:lstStyle/>
        <a:p>
          <a:endParaRPr lang="en-US"/>
        </a:p>
      </dgm:t>
    </dgm:pt>
    <dgm:pt modelId="{29B642E0-AF87-4717-AC5A-E2E9DFAE21AA}" type="pres">
      <dgm:prSet presAssocID="{62AA6E85-D06E-4F25-8E4D-CD01CA547319}" presName="spacer" presStyleCnt="0"/>
      <dgm:spPr/>
      <dgm:t>
        <a:bodyPr/>
        <a:lstStyle/>
        <a:p>
          <a:endParaRPr lang="en-US"/>
        </a:p>
      </dgm:t>
    </dgm:pt>
    <dgm:pt modelId="{14087AC0-2358-4F00-835A-0692E5104950}" type="pres">
      <dgm:prSet presAssocID="{E5087671-A8A0-4FD3-B46C-AA2DAA94DBEE}" presName="parentText" presStyleLbl="node1" presStyleIdx="4" presStyleCnt="5">
        <dgm:presLayoutVars>
          <dgm:chMax val="0"/>
          <dgm:bulletEnabled val="1"/>
        </dgm:presLayoutVars>
      </dgm:prSet>
      <dgm:spPr/>
      <dgm:t>
        <a:bodyPr/>
        <a:lstStyle/>
        <a:p>
          <a:endParaRPr lang="en-US"/>
        </a:p>
      </dgm:t>
    </dgm:pt>
  </dgm:ptLst>
  <dgm:cxnLst>
    <dgm:cxn modelId="{84981A93-B1AF-4AE2-A81B-F68A072787CC}" type="presOf" srcId="{5BCB1468-88B7-4A8D-8BEB-B0F090731758}" destId="{658A0768-572F-456D-9C07-7C7E0FC91168}" srcOrd="0" destOrd="0" presId="urn:microsoft.com/office/officeart/2005/8/layout/vList2"/>
    <dgm:cxn modelId="{CF2CC33D-033D-4A3A-B983-FC9590A07364}" srcId="{537B0212-BE12-4DEA-B0A6-B6ED8E2B14FE}" destId="{8C6F17D0-0005-4B05-9562-4F2BD715AEA2}" srcOrd="2" destOrd="0" parTransId="{895CB250-CAF4-4F7C-9B75-A3D8765EBE9A}" sibTransId="{DB7331D1-503C-4BAF-ABB4-1E0EAAE7D615}"/>
    <dgm:cxn modelId="{02EA3883-5C55-480B-9FAD-16177D9F8659}" srcId="{537B0212-BE12-4DEA-B0A6-B6ED8E2B14FE}" destId="{5BCB1468-88B7-4A8D-8BEB-B0F090731758}" srcOrd="3" destOrd="0" parTransId="{714880D5-EBA8-4B15-AC7D-030087158ED1}" sibTransId="{62AA6E85-D06E-4F25-8E4D-CD01CA547319}"/>
    <dgm:cxn modelId="{E6FA9670-C11C-4F03-B34D-84EC45B38965}" type="presOf" srcId="{537B0212-BE12-4DEA-B0A6-B6ED8E2B14FE}" destId="{AE71AC94-135A-4FBD-BFBB-3B3839A7E88B}" srcOrd="0" destOrd="0" presId="urn:microsoft.com/office/officeart/2005/8/layout/vList2"/>
    <dgm:cxn modelId="{851C6258-BC50-4DE7-969C-F89A978CED9A}" srcId="{537B0212-BE12-4DEA-B0A6-B6ED8E2B14FE}" destId="{A85A976E-12B5-4196-BB69-E27F2A02CE0F}" srcOrd="1" destOrd="0" parTransId="{0625E2DA-C184-42A8-B74C-A17C78806518}" sibTransId="{A5548247-CD1F-477C-B6B6-61625A735E6A}"/>
    <dgm:cxn modelId="{6F818B2B-F934-487B-8A67-2A7AFCDC3506}" type="presOf" srcId="{A85A976E-12B5-4196-BB69-E27F2A02CE0F}" destId="{AD378BF4-6337-4FD1-9BB4-38CCF1F84D28}" srcOrd="0" destOrd="0" presId="urn:microsoft.com/office/officeart/2005/8/layout/vList2"/>
    <dgm:cxn modelId="{C2CE53E8-3073-4DB6-9A8B-47D3CB1C2480}" type="presOf" srcId="{E5087671-A8A0-4FD3-B46C-AA2DAA94DBEE}" destId="{14087AC0-2358-4F00-835A-0692E5104950}" srcOrd="0" destOrd="0" presId="urn:microsoft.com/office/officeart/2005/8/layout/vList2"/>
    <dgm:cxn modelId="{3F4757F4-3578-49CD-992D-7EBAA004267B}" type="presOf" srcId="{8C6F17D0-0005-4B05-9562-4F2BD715AEA2}" destId="{D735D803-AA01-449F-84D0-81416B2DA48D}" srcOrd="0" destOrd="0" presId="urn:microsoft.com/office/officeart/2005/8/layout/vList2"/>
    <dgm:cxn modelId="{0A48D449-D038-4B4D-8AD0-0B7B6CB01698}" srcId="{537B0212-BE12-4DEA-B0A6-B6ED8E2B14FE}" destId="{C793FDF2-F56F-4EA0-B573-F4C9ED26AF3C}" srcOrd="0" destOrd="0" parTransId="{031CF740-C9C6-4D4F-A41C-629FEFFD39AB}" sibTransId="{A89EC277-A207-4DD6-A35A-446057807139}"/>
    <dgm:cxn modelId="{F364CD0E-2B9A-4471-925A-F6ECF5633AFC}" srcId="{537B0212-BE12-4DEA-B0A6-B6ED8E2B14FE}" destId="{E5087671-A8A0-4FD3-B46C-AA2DAA94DBEE}" srcOrd="4" destOrd="0" parTransId="{4EA0C9F6-CA69-47FE-821B-03122D91DA1B}" sibTransId="{D232ECE8-4390-409F-99D4-B327846E8EBD}"/>
    <dgm:cxn modelId="{CF55F66A-78A0-47ED-9B6E-E990C7A41465}" type="presOf" srcId="{C793FDF2-F56F-4EA0-B573-F4C9ED26AF3C}" destId="{D784DCFA-2712-448E-9E2B-6D50ED4844A0}" srcOrd="0" destOrd="0" presId="urn:microsoft.com/office/officeart/2005/8/layout/vList2"/>
    <dgm:cxn modelId="{7D43A62E-9247-4DD6-92D4-ABAB33EE2E9F}" type="presParOf" srcId="{AE71AC94-135A-4FBD-BFBB-3B3839A7E88B}" destId="{D784DCFA-2712-448E-9E2B-6D50ED4844A0}" srcOrd="0" destOrd="0" presId="urn:microsoft.com/office/officeart/2005/8/layout/vList2"/>
    <dgm:cxn modelId="{5EB5E493-6F73-4B9E-8497-7314FD868477}" type="presParOf" srcId="{AE71AC94-135A-4FBD-BFBB-3B3839A7E88B}" destId="{E8160420-AB43-4566-89C0-7AEAD5CEBD91}" srcOrd="1" destOrd="0" presId="urn:microsoft.com/office/officeart/2005/8/layout/vList2"/>
    <dgm:cxn modelId="{CF2F9D73-531F-4F5D-9560-9C02A022FA60}" type="presParOf" srcId="{AE71AC94-135A-4FBD-BFBB-3B3839A7E88B}" destId="{AD378BF4-6337-4FD1-9BB4-38CCF1F84D28}" srcOrd="2" destOrd="0" presId="urn:microsoft.com/office/officeart/2005/8/layout/vList2"/>
    <dgm:cxn modelId="{D1EA194E-FCF7-42F4-A489-CFDC949F2E9F}" type="presParOf" srcId="{AE71AC94-135A-4FBD-BFBB-3B3839A7E88B}" destId="{C66E0EBF-EDCF-49EC-8996-97F850A6AB9F}" srcOrd="3" destOrd="0" presId="urn:microsoft.com/office/officeart/2005/8/layout/vList2"/>
    <dgm:cxn modelId="{ADB8E195-9243-423F-9C27-C74D0B53F9A4}" type="presParOf" srcId="{AE71AC94-135A-4FBD-BFBB-3B3839A7E88B}" destId="{D735D803-AA01-449F-84D0-81416B2DA48D}" srcOrd="4" destOrd="0" presId="urn:microsoft.com/office/officeart/2005/8/layout/vList2"/>
    <dgm:cxn modelId="{1E2CD161-EE04-4395-8EFD-76B92D5D9DAB}" type="presParOf" srcId="{AE71AC94-135A-4FBD-BFBB-3B3839A7E88B}" destId="{C882F5D2-19F3-4550-B4D8-46F560C2D227}" srcOrd="5" destOrd="0" presId="urn:microsoft.com/office/officeart/2005/8/layout/vList2"/>
    <dgm:cxn modelId="{2146EB41-ADE7-457A-BFDC-CBDEB0731294}" type="presParOf" srcId="{AE71AC94-135A-4FBD-BFBB-3B3839A7E88B}" destId="{658A0768-572F-456D-9C07-7C7E0FC91168}" srcOrd="6" destOrd="0" presId="urn:microsoft.com/office/officeart/2005/8/layout/vList2"/>
    <dgm:cxn modelId="{A53871DD-C2F3-41E1-86BD-EEECFB39CDA6}" type="presParOf" srcId="{AE71AC94-135A-4FBD-BFBB-3B3839A7E88B}" destId="{29B642E0-AF87-4717-AC5A-E2E9DFAE21AA}" srcOrd="7" destOrd="0" presId="urn:microsoft.com/office/officeart/2005/8/layout/vList2"/>
    <dgm:cxn modelId="{99AA629F-48C9-4CBD-84F1-D532B76ABB4A}" type="presParOf" srcId="{AE71AC94-135A-4FBD-BFBB-3B3839A7E88B}" destId="{14087AC0-2358-4F00-835A-0692E5104950}"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FAF87287-989B-4A02-946B-EBAB40D45C3C}" type="doc">
      <dgm:prSet loTypeId="urn:microsoft.com/office/officeart/2005/8/layout/process1" loCatId="process" qsTypeId="urn:microsoft.com/office/officeart/2005/8/quickstyle/simple4" qsCatId="simple" csTypeId="urn:microsoft.com/office/officeart/2005/8/colors/accent1_1" csCatId="accent1" phldr="1"/>
      <dgm:spPr/>
      <dgm:t>
        <a:bodyPr/>
        <a:lstStyle/>
        <a:p>
          <a:endParaRPr lang="en-US"/>
        </a:p>
      </dgm:t>
    </dgm:pt>
    <dgm:pt modelId="{9ED4E13B-B837-4957-AE5E-65C59545256C}">
      <dgm:prSet custT="1"/>
      <dgm:spPr/>
      <dgm:t>
        <a:bodyPr/>
        <a:lstStyle/>
        <a:p>
          <a:pPr rtl="0"/>
          <a:r>
            <a:rPr lang="en-US" sz="1600" b="1" dirty="0" smtClean="0">
              <a:latin typeface="Maiandra GD" panose="020E0502030308020204" pitchFamily="34" charset="0"/>
            </a:rPr>
            <a:t>Launch of Reform Agenda</a:t>
          </a:r>
        </a:p>
        <a:p>
          <a:pPr rtl="0"/>
          <a:r>
            <a:rPr lang="en-ZA" sz="1600" b="1" i="1" dirty="0" smtClean="0">
              <a:solidFill>
                <a:srgbClr val="00B0F0"/>
              </a:solidFill>
              <a:latin typeface="Maiandra GD" panose="020E0502030308020204" pitchFamily="34" charset="0"/>
            </a:rPr>
            <a:t>11 February, 2015</a:t>
          </a:r>
        </a:p>
        <a:p>
          <a:pPr rtl="0"/>
          <a:r>
            <a:rPr lang="en-ZA" sz="1600" dirty="0" smtClean="0">
              <a:latin typeface="Maiandra GD" panose="020E0502030308020204" pitchFamily="34" charset="0"/>
            </a:rPr>
            <a:t>To improve efficiency and effectiveness in order to raise quality of the Public Service</a:t>
          </a:r>
        </a:p>
        <a:p>
          <a:pPr rtl="0"/>
          <a:endParaRPr lang="en-US" sz="2000" dirty="0" smtClean="0">
            <a:latin typeface="Maiandra GD" panose="020E0502030308020204" pitchFamily="34" charset="0"/>
          </a:endParaRPr>
        </a:p>
      </dgm:t>
    </dgm:pt>
    <dgm:pt modelId="{8965D184-E3A7-42DF-BA13-DC67340D7478}" type="parTrans" cxnId="{7DCEF9CC-FA81-481A-8FE5-4D6790FBB689}">
      <dgm:prSet/>
      <dgm:spPr/>
      <dgm:t>
        <a:bodyPr/>
        <a:lstStyle/>
        <a:p>
          <a:endParaRPr lang="en-US"/>
        </a:p>
      </dgm:t>
    </dgm:pt>
    <dgm:pt modelId="{1F205E67-881B-42D3-B45E-609568953D6A}" type="sibTrans" cxnId="{7DCEF9CC-FA81-481A-8FE5-4D6790FBB689}">
      <dgm:prSet/>
      <dgm:spPr/>
      <dgm:t>
        <a:bodyPr/>
        <a:lstStyle/>
        <a:p>
          <a:endParaRPr lang="en-US"/>
        </a:p>
      </dgm:t>
    </dgm:pt>
    <dgm:pt modelId="{C6DA2913-D9D7-459F-AEE1-75D8941BF7E1}">
      <dgm:prSet custT="1"/>
      <dgm:spPr/>
      <dgm:t>
        <a:bodyPr/>
        <a:lstStyle/>
        <a:p>
          <a:r>
            <a:rPr lang="en-US" sz="2000" b="1" dirty="0" smtClean="0">
              <a:latin typeface="Maiandra GD" panose="020E0502030308020204" pitchFamily="34" charset="0"/>
            </a:rPr>
            <a:t>Parastatal reforms approved</a:t>
          </a:r>
        </a:p>
        <a:p>
          <a:r>
            <a:rPr lang="en-ZA" sz="2000" b="1" i="1" dirty="0" smtClean="0">
              <a:solidFill>
                <a:srgbClr val="00B0F0"/>
              </a:solidFill>
              <a:latin typeface="Maiandra GD" panose="020E0502030308020204" pitchFamily="34" charset="0"/>
            </a:rPr>
            <a:t>October, 2015</a:t>
          </a:r>
          <a:endParaRPr lang="en-US" sz="2000" b="1" i="1" dirty="0" smtClean="0">
            <a:solidFill>
              <a:srgbClr val="00B0F0"/>
            </a:solidFill>
            <a:latin typeface="Maiandra GD" panose="020E0502030308020204" pitchFamily="34" charset="0"/>
          </a:endParaRPr>
        </a:p>
      </dgm:t>
    </dgm:pt>
    <dgm:pt modelId="{6554DD76-9679-47A8-8CF8-C5CE65C4FB19}" type="parTrans" cxnId="{CE03DA64-36D0-4CDF-A732-A2945E8AAA79}">
      <dgm:prSet/>
      <dgm:spPr/>
      <dgm:t>
        <a:bodyPr/>
        <a:lstStyle/>
        <a:p>
          <a:endParaRPr lang="en-US"/>
        </a:p>
      </dgm:t>
    </dgm:pt>
    <dgm:pt modelId="{19791A97-5351-4204-B173-88FD201F952F}" type="sibTrans" cxnId="{CE03DA64-36D0-4CDF-A732-A2945E8AAA79}">
      <dgm:prSet/>
      <dgm:spPr/>
      <dgm:t>
        <a:bodyPr/>
        <a:lstStyle/>
        <a:p>
          <a:endParaRPr lang="en-US"/>
        </a:p>
      </dgm:t>
    </dgm:pt>
    <dgm:pt modelId="{07F0E665-1212-49F5-85DF-90430C9F2571}">
      <dgm:prSet custT="1"/>
      <dgm:spPr/>
      <dgm:t>
        <a:bodyPr/>
        <a:lstStyle/>
        <a:p>
          <a:pPr rtl="0"/>
          <a:r>
            <a:rPr lang="en-GB" sz="2000" b="1" dirty="0" smtClean="0">
              <a:latin typeface="Maiandra GD" panose="020E0502030308020204" pitchFamily="34" charset="0"/>
            </a:rPr>
            <a:t>Ministries’ Key Reforms-</a:t>
          </a:r>
        </a:p>
        <a:p>
          <a:pPr rtl="0"/>
          <a:r>
            <a:rPr lang="en-GB" sz="1400" b="1" dirty="0" smtClean="0">
              <a:latin typeface="Maiandra GD" panose="020E0502030308020204" pitchFamily="34" charset="0"/>
            </a:rPr>
            <a:t>Implementation</a:t>
          </a:r>
        </a:p>
        <a:p>
          <a:pPr rtl="0"/>
          <a:r>
            <a:rPr lang="en-GB" sz="1800" b="1" i="1" dirty="0" smtClean="0">
              <a:solidFill>
                <a:srgbClr val="00B0F0"/>
              </a:solidFill>
              <a:latin typeface="Maiandra GD" panose="020E0502030308020204" pitchFamily="34" charset="0"/>
            </a:rPr>
            <a:t>11 February, 2015</a:t>
          </a:r>
        </a:p>
      </dgm:t>
    </dgm:pt>
    <dgm:pt modelId="{74F473AD-DFC5-42B7-9689-8EB2ACB68122}" type="sibTrans" cxnId="{A62F2D93-83B0-42BD-A831-BA0A24EC0B49}">
      <dgm:prSet/>
      <dgm:spPr/>
      <dgm:t>
        <a:bodyPr/>
        <a:lstStyle/>
        <a:p>
          <a:endParaRPr lang="en-US"/>
        </a:p>
      </dgm:t>
    </dgm:pt>
    <dgm:pt modelId="{DA2FF26D-E761-4F99-86D5-5393C8070448}" type="parTrans" cxnId="{A62F2D93-83B0-42BD-A831-BA0A24EC0B49}">
      <dgm:prSet/>
      <dgm:spPr/>
      <dgm:t>
        <a:bodyPr/>
        <a:lstStyle/>
        <a:p>
          <a:endParaRPr lang="en-US"/>
        </a:p>
      </dgm:t>
    </dgm:pt>
    <dgm:pt modelId="{31277586-800F-4B04-AD7E-BCE6CEED2049}">
      <dgm:prSet custT="1"/>
      <dgm:spPr/>
      <dgm:t>
        <a:bodyPr/>
        <a:lstStyle/>
        <a:p>
          <a:r>
            <a:rPr lang="en-US" sz="1800" b="1" dirty="0" smtClean="0">
              <a:latin typeface="Maiandra GD" panose="020E0502030308020204" pitchFamily="34" charset="0"/>
            </a:rPr>
            <a:t> District, Town, Municipal and City Councils reforms  formulated</a:t>
          </a:r>
        </a:p>
        <a:p>
          <a:r>
            <a:rPr lang="en-US" sz="1800" b="1" i="1" dirty="0" smtClean="0">
              <a:solidFill>
                <a:srgbClr val="00B0F0"/>
              </a:solidFill>
              <a:latin typeface="Maiandra GD" panose="020E0502030308020204" pitchFamily="34" charset="0"/>
            </a:rPr>
            <a:t>- from 21st November to 19th December, 2016 </a:t>
          </a:r>
          <a:endParaRPr lang="en-US" sz="1800" b="1" i="1" dirty="0">
            <a:solidFill>
              <a:srgbClr val="00B0F0"/>
            </a:solidFill>
            <a:latin typeface="Maiandra GD" panose="020E0502030308020204" pitchFamily="34" charset="0"/>
          </a:endParaRPr>
        </a:p>
      </dgm:t>
    </dgm:pt>
    <dgm:pt modelId="{68D975EE-D9B9-431C-B633-1CB638E3784A}" type="parTrans" cxnId="{6C91131A-8320-45E2-8DE1-7191AC91BF3C}">
      <dgm:prSet/>
      <dgm:spPr/>
      <dgm:t>
        <a:bodyPr/>
        <a:lstStyle/>
        <a:p>
          <a:endParaRPr lang="en-US"/>
        </a:p>
      </dgm:t>
    </dgm:pt>
    <dgm:pt modelId="{CC240222-90D0-4FE9-81FC-1DB904FA0FC4}" type="sibTrans" cxnId="{6C91131A-8320-45E2-8DE1-7191AC91BF3C}">
      <dgm:prSet/>
      <dgm:spPr/>
      <dgm:t>
        <a:bodyPr/>
        <a:lstStyle/>
        <a:p>
          <a:endParaRPr lang="en-US"/>
        </a:p>
      </dgm:t>
    </dgm:pt>
    <dgm:pt modelId="{EE0175FB-77B4-4471-BB3A-D6493AAB1AF5}" type="pres">
      <dgm:prSet presAssocID="{FAF87287-989B-4A02-946B-EBAB40D45C3C}" presName="Name0" presStyleCnt="0">
        <dgm:presLayoutVars>
          <dgm:dir/>
          <dgm:resizeHandles val="exact"/>
        </dgm:presLayoutVars>
      </dgm:prSet>
      <dgm:spPr/>
      <dgm:t>
        <a:bodyPr/>
        <a:lstStyle/>
        <a:p>
          <a:endParaRPr lang="en-US"/>
        </a:p>
      </dgm:t>
    </dgm:pt>
    <dgm:pt modelId="{9F994A49-4DFB-4E61-B179-FB133F2FC17E}" type="pres">
      <dgm:prSet presAssocID="{9ED4E13B-B837-4957-AE5E-65C59545256C}" presName="node" presStyleLbl="node1" presStyleIdx="0" presStyleCnt="4">
        <dgm:presLayoutVars>
          <dgm:bulletEnabled val="1"/>
        </dgm:presLayoutVars>
      </dgm:prSet>
      <dgm:spPr/>
      <dgm:t>
        <a:bodyPr/>
        <a:lstStyle/>
        <a:p>
          <a:endParaRPr lang="en-US"/>
        </a:p>
      </dgm:t>
    </dgm:pt>
    <dgm:pt modelId="{FDE459BE-8B33-462F-8040-DEF203C04ABA}" type="pres">
      <dgm:prSet presAssocID="{1F205E67-881B-42D3-B45E-609568953D6A}" presName="sibTrans" presStyleLbl="sibTrans2D1" presStyleIdx="0" presStyleCnt="3"/>
      <dgm:spPr/>
      <dgm:t>
        <a:bodyPr/>
        <a:lstStyle/>
        <a:p>
          <a:endParaRPr lang="en-US"/>
        </a:p>
      </dgm:t>
    </dgm:pt>
    <dgm:pt modelId="{391994AC-6B33-4ED7-9692-00F274E6E8F4}" type="pres">
      <dgm:prSet presAssocID="{1F205E67-881B-42D3-B45E-609568953D6A}" presName="connectorText" presStyleLbl="sibTrans2D1" presStyleIdx="0" presStyleCnt="3"/>
      <dgm:spPr/>
      <dgm:t>
        <a:bodyPr/>
        <a:lstStyle/>
        <a:p>
          <a:endParaRPr lang="en-US"/>
        </a:p>
      </dgm:t>
    </dgm:pt>
    <dgm:pt modelId="{35CF7ED5-58E2-4E81-BB47-935822619FE6}" type="pres">
      <dgm:prSet presAssocID="{07F0E665-1212-49F5-85DF-90430C9F2571}" presName="node" presStyleLbl="node1" presStyleIdx="1" presStyleCnt="4" custLinFactNeighborX="-14917">
        <dgm:presLayoutVars>
          <dgm:bulletEnabled val="1"/>
        </dgm:presLayoutVars>
      </dgm:prSet>
      <dgm:spPr/>
      <dgm:t>
        <a:bodyPr/>
        <a:lstStyle/>
        <a:p>
          <a:endParaRPr lang="en-US"/>
        </a:p>
      </dgm:t>
    </dgm:pt>
    <dgm:pt modelId="{464B91C2-A125-4A9E-A8F7-9E7F5424DEE9}" type="pres">
      <dgm:prSet presAssocID="{74F473AD-DFC5-42B7-9689-8EB2ACB68122}" presName="sibTrans" presStyleLbl="sibTrans2D1" presStyleIdx="1" presStyleCnt="3"/>
      <dgm:spPr/>
      <dgm:t>
        <a:bodyPr/>
        <a:lstStyle/>
        <a:p>
          <a:endParaRPr lang="en-US"/>
        </a:p>
      </dgm:t>
    </dgm:pt>
    <dgm:pt modelId="{62105021-1B7C-4284-ABCB-68D9721089A4}" type="pres">
      <dgm:prSet presAssocID="{74F473AD-DFC5-42B7-9689-8EB2ACB68122}" presName="connectorText" presStyleLbl="sibTrans2D1" presStyleIdx="1" presStyleCnt="3"/>
      <dgm:spPr/>
      <dgm:t>
        <a:bodyPr/>
        <a:lstStyle/>
        <a:p>
          <a:endParaRPr lang="en-US"/>
        </a:p>
      </dgm:t>
    </dgm:pt>
    <dgm:pt modelId="{931BF53C-E61D-4BD8-AD75-A3B5FA9FA234}" type="pres">
      <dgm:prSet presAssocID="{C6DA2913-D9D7-459F-AEE1-75D8941BF7E1}" presName="node" presStyleLbl="node1" presStyleIdx="2" presStyleCnt="4">
        <dgm:presLayoutVars>
          <dgm:bulletEnabled val="1"/>
        </dgm:presLayoutVars>
      </dgm:prSet>
      <dgm:spPr/>
      <dgm:t>
        <a:bodyPr/>
        <a:lstStyle/>
        <a:p>
          <a:endParaRPr lang="en-US"/>
        </a:p>
      </dgm:t>
    </dgm:pt>
    <dgm:pt modelId="{CD900CE4-9D73-4E91-8CD6-2B1F76A9C026}" type="pres">
      <dgm:prSet presAssocID="{19791A97-5351-4204-B173-88FD201F952F}" presName="sibTrans" presStyleLbl="sibTrans2D1" presStyleIdx="2" presStyleCnt="3"/>
      <dgm:spPr/>
      <dgm:t>
        <a:bodyPr/>
        <a:lstStyle/>
        <a:p>
          <a:endParaRPr lang="en-US"/>
        </a:p>
      </dgm:t>
    </dgm:pt>
    <dgm:pt modelId="{0CBD473E-EEF0-469F-B22E-019F17C660E7}" type="pres">
      <dgm:prSet presAssocID="{19791A97-5351-4204-B173-88FD201F952F}" presName="connectorText" presStyleLbl="sibTrans2D1" presStyleIdx="2" presStyleCnt="3"/>
      <dgm:spPr/>
      <dgm:t>
        <a:bodyPr/>
        <a:lstStyle/>
        <a:p>
          <a:endParaRPr lang="en-US"/>
        </a:p>
      </dgm:t>
    </dgm:pt>
    <dgm:pt modelId="{58796A7F-1A89-4425-A4E9-7D1509AFA959}" type="pres">
      <dgm:prSet presAssocID="{31277586-800F-4B04-AD7E-BCE6CEED2049}" presName="node" presStyleLbl="node1" presStyleIdx="3" presStyleCnt="4">
        <dgm:presLayoutVars>
          <dgm:bulletEnabled val="1"/>
        </dgm:presLayoutVars>
      </dgm:prSet>
      <dgm:spPr/>
      <dgm:t>
        <a:bodyPr/>
        <a:lstStyle/>
        <a:p>
          <a:endParaRPr lang="en-US"/>
        </a:p>
      </dgm:t>
    </dgm:pt>
  </dgm:ptLst>
  <dgm:cxnLst>
    <dgm:cxn modelId="{D578F220-EE87-41D1-8DE9-CB62F310A519}" type="presOf" srcId="{74F473AD-DFC5-42B7-9689-8EB2ACB68122}" destId="{62105021-1B7C-4284-ABCB-68D9721089A4}" srcOrd="1" destOrd="0" presId="urn:microsoft.com/office/officeart/2005/8/layout/process1"/>
    <dgm:cxn modelId="{B4F2B9C7-1D4C-4EEE-B796-EF3134050974}" type="presOf" srcId="{1F205E67-881B-42D3-B45E-609568953D6A}" destId="{391994AC-6B33-4ED7-9692-00F274E6E8F4}" srcOrd="1" destOrd="0" presId="urn:microsoft.com/office/officeart/2005/8/layout/process1"/>
    <dgm:cxn modelId="{7DCEF9CC-FA81-481A-8FE5-4D6790FBB689}" srcId="{FAF87287-989B-4A02-946B-EBAB40D45C3C}" destId="{9ED4E13B-B837-4957-AE5E-65C59545256C}" srcOrd="0" destOrd="0" parTransId="{8965D184-E3A7-42DF-BA13-DC67340D7478}" sibTransId="{1F205E67-881B-42D3-B45E-609568953D6A}"/>
    <dgm:cxn modelId="{6C91131A-8320-45E2-8DE1-7191AC91BF3C}" srcId="{FAF87287-989B-4A02-946B-EBAB40D45C3C}" destId="{31277586-800F-4B04-AD7E-BCE6CEED2049}" srcOrd="3" destOrd="0" parTransId="{68D975EE-D9B9-431C-B633-1CB638E3784A}" sibTransId="{CC240222-90D0-4FE9-81FC-1DB904FA0FC4}"/>
    <dgm:cxn modelId="{C857764A-F1BB-4F55-B6EA-71B71B51C1FB}" type="presOf" srcId="{C6DA2913-D9D7-459F-AEE1-75D8941BF7E1}" destId="{931BF53C-E61D-4BD8-AD75-A3B5FA9FA234}" srcOrd="0" destOrd="0" presId="urn:microsoft.com/office/officeart/2005/8/layout/process1"/>
    <dgm:cxn modelId="{CE03DA64-36D0-4CDF-A732-A2945E8AAA79}" srcId="{FAF87287-989B-4A02-946B-EBAB40D45C3C}" destId="{C6DA2913-D9D7-459F-AEE1-75D8941BF7E1}" srcOrd="2" destOrd="0" parTransId="{6554DD76-9679-47A8-8CF8-C5CE65C4FB19}" sibTransId="{19791A97-5351-4204-B173-88FD201F952F}"/>
    <dgm:cxn modelId="{190D1B56-317E-44AE-AE58-042C51266120}" type="presOf" srcId="{19791A97-5351-4204-B173-88FD201F952F}" destId="{0CBD473E-EEF0-469F-B22E-019F17C660E7}" srcOrd="1" destOrd="0" presId="urn:microsoft.com/office/officeart/2005/8/layout/process1"/>
    <dgm:cxn modelId="{7B2F2215-005E-42B6-8603-8E22069067F2}" type="presOf" srcId="{19791A97-5351-4204-B173-88FD201F952F}" destId="{CD900CE4-9D73-4E91-8CD6-2B1F76A9C026}" srcOrd="0" destOrd="0" presId="urn:microsoft.com/office/officeart/2005/8/layout/process1"/>
    <dgm:cxn modelId="{618BDE7B-A854-468F-B2B2-565A42066934}" type="presOf" srcId="{FAF87287-989B-4A02-946B-EBAB40D45C3C}" destId="{EE0175FB-77B4-4471-BB3A-D6493AAB1AF5}" srcOrd="0" destOrd="0" presId="urn:microsoft.com/office/officeart/2005/8/layout/process1"/>
    <dgm:cxn modelId="{61179666-2504-44B2-9A8E-6ABFB764BB23}" type="presOf" srcId="{1F205E67-881B-42D3-B45E-609568953D6A}" destId="{FDE459BE-8B33-462F-8040-DEF203C04ABA}" srcOrd="0" destOrd="0" presId="urn:microsoft.com/office/officeart/2005/8/layout/process1"/>
    <dgm:cxn modelId="{06358DE6-09AB-46B8-B7A4-4BF78782B770}" type="presOf" srcId="{74F473AD-DFC5-42B7-9689-8EB2ACB68122}" destId="{464B91C2-A125-4A9E-A8F7-9E7F5424DEE9}" srcOrd="0" destOrd="0" presId="urn:microsoft.com/office/officeart/2005/8/layout/process1"/>
    <dgm:cxn modelId="{D6C36909-895F-4632-BEC5-BD47FFBCD6B3}" type="presOf" srcId="{9ED4E13B-B837-4957-AE5E-65C59545256C}" destId="{9F994A49-4DFB-4E61-B179-FB133F2FC17E}" srcOrd="0" destOrd="0" presId="urn:microsoft.com/office/officeart/2005/8/layout/process1"/>
    <dgm:cxn modelId="{AE6274EA-B7F2-4927-89B5-5CB8FD927E48}" type="presOf" srcId="{31277586-800F-4B04-AD7E-BCE6CEED2049}" destId="{58796A7F-1A89-4425-A4E9-7D1509AFA959}" srcOrd="0" destOrd="0" presId="urn:microsoft.com/office/officeart/2005/8/layout/process1"/>
    <dgm:cxn modelId="{A62F2D93-83B0-42BD-A831-BA0A24EC0B49}" srcId="{FAF87287-989B-4A02-946B-EBAB40D45C3C}" destId="{07F0E665-1212-49F5-85DF-90430C9F2571}" srcOrd="1" destOrd="0" parTransId="{DA2FF26D-E761-4F99-86D5-5393C8070448}" sibTransId="{74F473AD-DFC5-42B7-9689-8EB2ACB68122}"/>
    <dgm:cxn modelId="{D33D8A51-D388-4787-A589-F34F35B38503}" type="presOf" srcId="{07F0E665-1212-49F5-85DF-90430C9F2571}" destId="{35CF7ED5-58E2-4E81-BB47-935822619FE6}" srcOrd="0" destOrd="0" presId="urn:microsoft.com/office/officeart/2005/8/layout/process1"/>
    <dgm:cxn modelId="{62D70654-50FD-4A05-BBFC-5F362B2A6975}" type="presParOf" srcId="{EE0175FB-77B4-4471-BB3A-D6493AAB1AF5}" destId="{9F994A49-4DFB-4E61-B179-FB133F2FC17E}" srcOrd="0" destOrd="0" presId="urn:microsoft.com/office/officeart/2005/8/layout/process1"/>
    <dgm:cxn modelId="{C5D80899-36CE-4F2A-8B0D-8845585E2E9F}" type="presParOf" srcId="{EE0175FB-77B4-4471-BB3A-D6493AAB1AF5}" destId="{FDE459BE-8B33-462F-8040-DEF203C04ABA}" srcOrd="1" destOrd="0" presId="urn:microsoft.com/office/officeart/2005/8/layout/process1"/>
    <dgm:cxn modelId="{CCDCB743-681A-46D0-8DDB-01E9DB4F0302}" type="presParOf" srcId="{FDE459BE-8B33-462F-8040-DEF203C04ABA}" destId="{391994AC-6B33-4ED7-9692-00F274E6E8F4}" srcOrd="0" destOrd="0" presId="urn:microsoft.com/office/officeart/2005/8/layout/process1"/>
    <dgm:cxn modelId="{B0BB4416-A7ED-48FB-8218-3F9D0C918DF0}" type="presParOf" srcId="{EE0175FB-77B4-4471-BB3A-D6493AAB1AF5}" destId="{35CF7ED5-58E2-4E81-BB47-935822619FE6}" srcOrd="2" destOrd="0" presId="urn:microsoft.com/office/officeart/2005/8/layout/process1"/>
    <dgm:cxn modelId="{1545DEA3-B06A-41F9-8A1B-431BBE98A5CC}" type="presParOf" srcId="{EE0175FB-77B4-4471-BB3A-D6493AAB1AF5}" destId="{464B91C2-A125-4A9E-A8F7-9E7F5424DEE9}" srcOrd="3" destOrd="0" presId="urn:microsoft.com/office/officeart/2005/8/layout/process1"/>
    <dgm:cxn modelId="{C8499826-9700-438F-8FC4-14B25D762FEA}" type="presParOf" srcId="{464B91C2-A125-4A9E-A8F7-9E7F5424DEE9}" destId="{62105021-1B7C-4284-ABCB-68D9721089A4}" srcOrd="0" destOrd="0" presId="urn:microsoft.com/office/officeart/2005/8/layout/process1"/>
    <dgm:cxn modelId="{C26C2838-6107-4C95-BE3A-5F64DD5EA090}" type="presParOf" srcId="{EE0175FB-77B4-4471-BB3A-D6493AAB1AF5}" destId="{931BF53C-E61D-4BD8-AD75-A3B5FA9FA234}" srcOrd="4" destOrd="0" presId="urn:microsoft.com/office/officeart/2005/8/layout/process1"/>
    <dgm:cxn modelId="{29A082EC-AAE5-4D1B-9878-1D045672D485}" type="presParOf" srcId="{EE0175FB-77B4-4471-BB3A-D6493AAB1AF5}" destId="{CD900CE4-9D73-4E91-8CD6-2B1F76A9C026}" srcOrd="5" destOrd="0" presId="urn:microsoft.com/office/officeart/2005/8/layout/process1"/>
    <dgm:cxn modelId="{59FE4613-5EF2-48D3-AA46-C4C0A6AA8546}" type="presParOf" srcId="{CD900CE4-9D73-4E91-8CD6-2B1F76A9C026}" destId="{0CBD473E-EEF0-469F-B22E-019F17C660E7}" srcOrd="0" destOrd="0" presId="urn:microsoft.com/office/officeart/2005/8/layout/process1"/>
    <dgm:cxn modelId="{87E5D14F-9D6D-45FA-AE2C-5D877DD50B27}" type="presParOf" srcId="{EE0175FB-77B4-4471-BB3A-D6493AAB1AF5}" destId="{58796A7F-1A89-4425-A4E9-7D1509AFA959}"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7E62C9CB-20F3-4D73-BF3D-1A6A873DBE7C}" type="doc">
      <dgm:prSet loTypeId="urn:microsoft.com/office/officeart/2005/8/layout/hList7" loCatId="list" qsTypeId="urn:microsoft.com/office/officeart/2005/8/quickstyle/simple2" qsCatId="simple" csTypeId="urn:microsoft.com/office/officeart/2005/8/colors/accent1_1" csCatId="accent1" phldr="1"/>
      <dgm:spPr/>
      <dgm:t>
        <a:bodyPr/>
        <a:lstStyle/>
        <a:p>
          <a:endParaRPr lang="en-US"/>
        </a:p>
      </dgm:t>
    </dgm:pt>
    <dgm:pt modelId="{23A95EF4-67D7-4DA6-BBE9-B65C19085E77}">
      <dgm:prSet/>
      <dgm:spPr/>
      <dgm:t>
        <a:bodyPr/>
        <a:lstStyle/>
        <a:p>
          <a:pPr rtl="0"/>
          <a:r>
            <a:rPr lang="en-US" b="1" dirty="0" smtClean="0"/>
            <a:t>Human Capital-</a:t>
          </a:r>
        </a:p>
        <a:p>
          <a:pPr rtl="0"/>
          <a:r>
            <a:rPr lang="en-US" dirty="0" smtClean="0"/>
            <a:t>“the sum of knowledge, skills, experience and other relevant workforce attributes that reside in an </a:t>
          </a:r>
          <a:r>
            <a:rPr lang="en-US" dirty="0" err="1" smtClean="0"/>
            <a:t>organisation’s</a:t>
          </a:r>
          <a:r>
            <a:rPr lang="en-US" dirty="0" smtClean="0"/>
            <a:t> workforce and drive productivity, performance and the achievement of strategic goals.” </a:t>
          </a:r>
          <a:endParaRPr lang="en-US" dirty="0"/>
        </a:p>
      </dgm:t>
    </dgm:pt>
    <dgm:pt modelId="{5EF8354E-A324-42F2-B222-2DECBCEDE3C2}" type="parTrans" cxnId="{C705BBF9-CE33-4079-B2BA-E80A1A0BC139}">
      <dgm:prSet/>
      <dgm:spPr/>
      <dgm:t>
        <a:bodyPr/>
        <a:lstStyle/>
        <a:p>
          <a:endParaRPr lang="en-US"/>
        </a:p>
      </dgm:t>
    </dgm:pt>
    <dgm:pt modelId="{AED4177C-609D-4B4F-BE0C-AF5A6F55731C}" type="sibTrans" cxnId="{C705BBF9-CE33-4079-B2BA-E80A1A0BC139}">
      <dgm:prSet/>
      <dgm:spPr/>
      <dgm:t>
        <a:bodyPr/>
        <a:lstStyle/>
        <a:p>
          <a:endParaRPr lang="en-US"/>
        </a:p>
      </dgm:t>
    </dgm:pt>
    <dgm:pt modelId="{9FE44701-AF83-4AA9-817F-9558EF6511BA}">
      <dgm:prSet/>
      <dgm:spPr/>
      <dgm:t>
        <a:bodyPr/>
        <a:lstStyle/>
        <a:p>
          <a:pPr rtl="0"/>
          <a:r>
            <a:rPr lang="en-US" b="1" dirty="0" err="1" smtClean="0"/>
            <a:t>Organisational</a:t>
          </a:r>
          <a:r>
            <a:rPr lang="en-US" b="1" dirty="0" smtClean="0"/>
            <a:t>  level:</a:t>
          </a:r>
        </a:p>
        <a:p>
          <a:pPr rtl="0"/>
          <a:r>
            <a:rPr lang="en-US" dirty="0" smtClean="0"/>
            <a:t>“the collective sum of the attributes, life experience, knowledge, inventiveness, energy and enthusiasm that its people choose to invest in their work.” </a:t>
          </a:r>
          <a:endParaRPr lang="en-US" dirty="0"/>
        </a:p>
      </dgm:t>
    </dgm:pt>
    <dgm:pt modelId="{9288F5A4-072E-444B-8DD2-4056176EE0AD}" type="parTrans" cxnId="{9B160AF6-DC50-4574-B9B9-57EC7F5A32C3}">
      <dgm:prSet/>
      <dgm:spPr/>
      <dgm:t>
        <a:bodyPr/>
        <a:lstStyle/>
        <a:p>
          <a:endParaRPr lang="en-US"/>
        </a:p>
      </dgm:t>
    </dgm:pt>
    <dgm:pt modelId="{C19189C2-2373-41CC-B32A-9B00A11F7404}" type="sibTrans" cxnId="{9B160AF6-DC50-4574-B9B9-57EC7F5A32C3}">
      <dgm:prSet/>
      <dgm:spPr/>
      <dgm:t>
        <a:bodyPr/>
        <a:lstStyle/>
        <a:p>
          <a:endParaRPr lang="en-US"/>
        </a:p>
      </dgm:t>
    </dgm:pt>
    <dgm:pt modelId="{11BDC038-A958-4972-801F-B2434EECAA27}">
      <dgm:prSet/>
      <dgm:spPr/>
      <dgm:t>
        <a:bodyPr/>
        <a:lstStyle/>
        <a:p>
          <a:pPr rtl="0"/>
          <a:r>
            <a:rPr lang="en-US" b="1" dirty="0" smtClean="0"/>
            <a:t>At  </a:t>
          </a:r>
          <a:r>
            <a:rPr lang="en-US" b="1" dirty="0" err="1" smtClean="0"/>
            <a:t>Gvt</a:t>
          </a:r>
          <a:r>
            <a:rPr lang="en-US" b="1" dirty="0" smtClean="0"/>
            <a:t> level, HCM</a:t>
          </a:r>
        </a:p>
        <a:p>
          <a:pPr rtl="0"/>
          <a:r>
            <a:rPr lang="en-US" dirty="0" smtClean="0"/>
            <a:t>“a strategic approach to people management that focuses on the issues that are critical to an </a:t>
          </a:r>
          <a:r>
            <a:rPr lang="en-US" dirty="0" err="1" smtClean="0"/>
            <a:t>organisation’s</a:t>
          </a:r>
          <a:r>
            <a:rPr lang="en-US" dirty="0" smtClean="0"/>
            <a:t> success.” </a:t>
          </a:r>
          <a:endParaRPr lang="en-US" dirty="0"/>
        </a:p>
      </dgm:t>
    </dgm:pt>
    <dgm:pt modelId="{D0E2740C-CE96-4E4A-A048-921CBA0254E0}" type="parTrans" cxnId="{BD394AB2-E0A5-4574-AE02-4847B6BF73C0}">
      <dgm:prSet/>
      <dgm:spPr/>
      <dgm:t>
        <a:bodyPr/>
        <a:lstStyle/>
        <a:p>
          <a:endParaRPr lang="en-US"/>
        </a:p>
      </dgm:t>
    </dgm:pt>
    <dgm:pt modelId="{839EE29F-1BC0-411D-BBCC-87B65F4ACAF8}" type="sibTrans" cxnId="{BD394AB2-E0A5-4574-AE02-4847B6BF73C0}">
      <dgm:prSet/>
      <dgm:spPr/>
      <dgm:t>
        <a:bodyPr/>
        <a:lstStyle/>
        <a:p>
          <a:endParaRPr lang="en-US"/>
        </a:p>
      </dgm:t>
    </dgm:pt>
    <dgm:pt modelId="{93E055E1-ED00-4B5A-BB29-B97960E3B1E4}">
      <dgm:prSet/>
      <dgm:spPr/>
      <dgm:t>
        <a:bodyPr/>
        <a:lstStyle/>
        <a:p>
          <a:pPr rtl="0"/>
          <a:r>
            <a:rPr lang="en-US" b="1" dirty="0" smtClean="0"/>
            <a:t>SUMMARY:</a:t>
          </a:r>
        </a:p>
        <a:p>
          <a:pPr rtl="0"/>
          <a:r>
            <a:rPr lang="en-US" dirty="0" smtClean="0"/>
            <a:t>Establishing connections between people management practices and business performance in a systematic manner.</a:t>
          </a:r>
          <a:endParaRPr lang="en-US" dirty="0"/>
        </a:p>
      </dgm:t>
    </dgm:pt>
    <dgm:pt modelId="{2D2E38A2-D485-4B4D-B8A5-880A0B3CA888}" type="parTrans" cxnId="{C07A9986-93DE-4587-92E3-AF2D86DD4865}">
      <dgm:prSet/>
      <dgm:spPr/>
      <dgm:t>
        <a:bodyPr/>
        <a:lstStyle/>
        <a:p>
          <a:endParaRPr lang="en-US"/>
        </a:p>
      </dgm:t>
    </dgm:pt>
    <dgm:pt modelId="{D907A196-B7B8-4B51-B3AA-AED134A722B4}" type="sibTrans" cxnId="{C07A9986-93DE-4587-92E3-AF2D86DD4865}">
      <dgm:prSet/>
      <dgm:spPr/>
      <dgm:t>
        <a:bodyPr/>
        <a:lstStyle/>
        <a:p>
          <a:endParaRPr lang="en-US"/>
        </a:p>
      </dgm:t>
    </dgm:pt>
    <dgm:pt modelId="{9DD5A1F1-35AA-4AC7-974C-1436695A3617}" type="pres">
      <dgm:prSet presAssocID="{7E62C9CB-20F3-4D73-BF3D-1A6A873DBE7C}" presName="Name0" presStyleCnt="0">
        <dgm:presLayoutVars>
          <dgm:dir/>
          <dgm:resizeHandles val="exact"/>
        </dgm:presLayoutVars>
      </dgm:prSet>
      <dgm:spPr/>
      <dgm:t>
        <a:bodyPr/>
        <a:lstStyle/>
        <a:p>
          <a:endParaRPr lang="en-US"/>
        </a:p>
      </dgm:t>
    </dgm:pt>
    <dgm:pt modelId="{0D6889F6-D80E-452F-BA21-42CEF3986B2F}" type="pres">
      <dgm:prSet presAssocID="{7E62C9CB-20F3-4D73-BF3D-1A6A873DBE7C}" presName="fgShape" presStyleLbl="fgShp" presStyleIdx="0" presStyleCnt="1"/>
      <dgm:spPr/>
    </dgm:pt>
    <dgm:pt modelId="{324DAA31-5A1A-4006-AE8F-ED75BD7E7AAD}" type="pres">
      <dgm:prSet presAssocID="{7E62C9CB-20F3-4D73-BF3D-1A6A873DBE7C}" presName="linComp" presStyleCnt="0"/>
      <dgm:spPr/>
    </dgm:pt>
    <dgm:pt modelId="{C991B549-839F-4560-B938-5106C351512A}" type="pres">
      <dgm:prSet presAssocID="{23A95EF4-67D7-4DA6-BBE9-B65C19085E77}" presName="compNode" presStyleCnt="0"/>
      <dgm:spPr/>
    </dgm:pt>
    <dgm:pt modelId="{679BED67-B70B-423F-B575-A40935ECA7BB}" type="pres">
      <dgm:prSet presAssocID="{23A95EF4-67D7-4DA6-BBE9-B65C19085E77}" presName="bkgdShape" presStyleLbl="node1" presStyleIdx="0" presStyleCnt="4"/>
      <dgm:spPr/>
      <dgm:t>
        <a:bodyPr/>
        <a:lstStyle/>
        <a:p>
          <a:endParaRPr lang="en-US"/>
        </a:p>
      </dgm:t>
    </dgm:pt>
    <dgm:pt modelId="{BF3A6693-F436-4C78-9AA5-1FB14C8B6BCA}" type="pres">
      <dgm:prSet presAssocID="{23A95EF4-67D7-4DA6-BBE9-B65C19085E77}" presName="nodeTx" presStyleLbl="node1" presStyleIdx="0" presStyleCnt="4">
        <dgm:presLayoutVars>
          <dgm:bulletEnabled val="1"/>
        </dgm:presLayoutVars>
      </dgm:prSet>
      <dgm:spPr/>
      <dgm:t>
        <a:bodyPr/>
        <a:lstStyle/>
        <a:p>
          <a:endParaRPr lang="en-US"/>
        </a:p>
      </dgm:t>
    </dgm:pt>
    <dgm:pt modelId="{A27AF378-CC0F-441C-B709-FC947EC63C82}" type="pres">
      <dgm:prSet presAssocID="{23A95EF4-67D7-4DA6-BBE9-B65C19085E77}" presName="invisiNode" presStyleLbl="node1" presStyleIdx="0" presStyleCnt="4"/>
      <dgm:spPr/>
    </dgm:pt>
    <dgm:pt modelId="{5EAC7162-F0D6-4B0D-8C76-20CA3A521CF5}" type="pres">
      <dgm:prSet presAssocID="{23A95EF4-67D7-4DA6-BBE9-B65C19085E77}" presName="imagNode" presStyleLbl="fgImgPlace1" presStyleIdx="0" presStyleCnt="4"/>
      <dgm:spPr/>
    </dgm:pt>
    <dgm:pt modelId="{66F0DA3A-6C18-408A-B1D7-59F2824CE76E}" type="pres">
      <dgm:prSet presAssocID="{AED4177C-609D-4B4F-BE0C-AF5A6F55731C}" presName="sibTrans" presStyleLbl="sibTrans2D1" presStyleIdx="0" presStyleCnt="0"/>
      <dgm:spPr/>
      <dgm:t>
        <a:bodyPr/>
        <a:lstStyle/>
        <a:p>
          <a:endParaRPr lang="en-US"/>
        </a:p>
      </dgm:t>
    </dgm:pt>
    <dgm:pt modelId="{EA0DBCC8-2BE7-486B-9D10-958ED3ECCE80}" type="pres">
      <dgm:prSet presAssocID="{9FE44701-AF83-4AA9-817F-9558EF6511BA}" presName="compNode" presStyleCnt="0"/>
      <dgm:spPr/>
    </dgm:pt>
    <dgm:pt modelId="{3B7BAD62-1E17-4BA0-B7CD-ED4EBD18B000}" type="pres">
      <dgm:prSet presAssocID="{9FE44701-AF83-4AA9-817F-9558EF6511BA}" presName="bkgdShape" presStyleLbl="node1" presStyleIdx="1" presStyleCnt="4"/>
      <dgm:spPr/>
      <dgm:t>
        <a:bodyPr/>
        <a:lstStyle/>
        <a:p>
          <a:endParaRPr lang="en-US"/>
        </a:p>
      </dgm:t>
    </dgm:pt>
    <dgm:pt modelId="{676A99F3-054C-43C4-B31D-52CC63835C04}" type="pres">
      <dgm:prSet presAssocID="{9FE44701-AF83-4AA9-817F-9558EF6511BA}" presName="nodeTx" presStyleLbl="node1" presStyleIdx="1" presStyleCnt="4">
        <dgm:presLayoutVars>
          <dgm:bulletEnabled val="1"/>
        </dgm:presLayoutVars>
      </dgm:prSet>
      <dgm:spPr/>
      <dgm:t>
        <a:bodyPr/>
        <a:lstStyle/>
        <a:p>
          <a:endParaRPr lang="en-US"/>
        </a:p>
      </dgm:t>
    </dgm:pt>
    <dgm:pt modelId="{3ADBEE7F-E749-4983-B808-ED13A32B3CAE}" type="pres">
      <dgm:prSet presAssocID="{9FE44701-AF83-4AA9-817F-9558EF6511BA}" presName="invisiNode" presStyleLbl="node1" presStyleIdx="1" presStyleCnt="4"/>
      <dgm:spPr/>
    </dgm:pt>
    <dgm:pt modelId="{58AD2483-3499-4E3F-9ED9-7F85F09A6EA7}" type="pres">
      <dgm:prSet presAssocID="{9FE44701-AF83-4AA9-817F-9558EF6511BA}" presName="imagNode" presStyleLbl="fgImgPlace1" presStyleIdx="1" presStyleCnt="4"/>
      <dgm:spPr/>
    </dgm:pt>
    <dgm:pt modelId="{86FC99F9-7D7B-4BEE-BA84-A602C077CA8D}" type="pres">
      <dgm:prSet presAssocID="{C19189C2-2373-41CC-B32A-9B00A11F7404}" presName="sibTrans" presStyleLbl="sibTrans2D1" presStyleIdx="0" presStyleCnt="0"/>
      <dgm:spPr/>
      <dgm:t>
        <a:bodyPr/>
        <a:lstStyle/>
        <a:p>
          <a:endParaRPr lang="en-US"/>
        </a:p>
      </dgm:t>
    </dgm:pt>
    <dgm:pt modelId="{DD67194F-207A-407C-811B-6890ED3E1206}" type="pres">
      <dgm:prSet presAssocID="{11BDC038-A958-4972-801F-B2434EECAA27}" presName="compNode" presStyleCnt="0"/>
      <dgm:spPr/>
    </dgm:pt>
    <dgm:pt modelId="{CF4B9F2D-1DBE-4C34-9661-996C25B200AA}" type="pres">
      <dgm:prSet presAssocID="{11BDC038-A958-4972-801F-B2434EECAA27}" presName="bkgdShape" presStyleLbl="node1" presStyleIdx="2" presStyleCnt="4"/>
      <dgm:spPr/>
      <dgm:t>
        <a:bodyPr/>
        <a:lstStyle/>
        <a:p>
          <a:endParaRPr lang="en-US"/>
        </a:p>
      </dgm:t>
    </dgm:pt>
    <dgm:pt modelId="{B929B57A-5BF0-4971-A2D9-7678679D20D1}" type="pres">
      <dgm:prSet presAssocID="{11BDC038-A958-4972-801F-B2434EECAA27}" presName="nodeTx" presStyleLbl="node1" presStyleIdx="2" presStyleCnt="4">
        <dgm:presLayoutVars>
          <dgm:bulletEnabled val="1"/>
        </dgm:presLayoutVars>
      </dgm:prSet>
      <dgm:spPr/>
      <dgm:t>
        <a:bodyPr/>
        <a:lstStyle/>
        <a:p>
          <a:endParaRPr lang="en-US"/>
        </a:p>
      </dgm:t>
    </dgm:pt>
    <dgm:pt modelId="{E7425F98-9809-4399-A9D1-34992F7587CF}" type="pres">
      <dgm:prSet presAssocID="{11BDC038-A958-4972-801F-B2434EECAA27}" presName="invisiNode" presStyleLbl="node1" presStyleIdx="2" presStyleCnt="4"/>
      <dgm:spPr/>
    </dgm:pt>
    <dgm:pt modelId="{461C4BB0-F90A-4E63-96FD-5EF07D2DEAAD}" type="pres">
      <dgm:prSet presAssocID="{11BDC038-A958-4972-801F-B2434EECAA27}" presName="imagNode" presStyleLbl="fgImgPlace1" presStyleIdx="2" presStyleCnt="4"/>
      <dgm:spPr/>
    </dgm:pt>
    <dgm:pt modelId="{EBCD4A02-A68B-4041-85BD-7094F4D82694}" type="pres">
      <dgm:prSet presAssocID="{839EE29F-1BC0-411D-BBCC-87B65F4ACAF8}" presName="sibTrans" presStyleLbl="sibTrans2D1" presStyleIdx="0" presStyleCnt="0"/>
      <dgm:spPr/>
      <dgm:t>
        <a:bodyPr/>
        <a:lstStyle/>
        <a:p>
          <a:endParaRPr lang="en-US"/>
        </a:p>
      </dgm:t>
    </dgm:pt>
    <dgm:pt modelId="{AD93D10A-AB2D-4070-B3B2-6DDE962927CE}" type="pres">
      <dgm:prSet presAssocID="{93E055E1-ED00-4B5A-BB29-B97960E3B1E4}" presName="compNode" presStyleCnt="0"/>
      <dgm:spPr/>
    </dgm:pt>
    <dgm:pt modelId="{7B3B5781-5772-4523-8074-87B294BFC1BE}" type="pres">
      <dgm:prSet presAssocID="{93E055E1-ED00-4B5A-BB29-B97960E3B1E4}" presName="bkgdShape" presStyleLbl="node1" presStyleIdx="3" presStyleCnt="4"/>
      <dgm:spPr/>
      <dgm:t>
        <a:bodyPr/>
        <a:lstStyle/>
        <a:p>
          <a:endParaRPr lang="en-US"/>
        </a:p>
      </dgm:t>
    </dgm:pt>
    <dgm:pt modelId="{8C3645D6-2F45-4CF4-A13A-73E266910596}" type="pres">
      <dgm:prSet presAssocID="{93E055E1-ED00-4B5A-BB29-B97960E3B1E4}" presName="nodeTx" presStyleLbl="node1" presStyleIdx="3" presStyleCnt="4">
        <dgm:presLayoutVars>
          <dgm:bulletEnabled val="1"/>
        </dgm:presLayoutVars>
      </dgm:prSet>
      <dgm:spPr/>
      <dgm:t>
        <a:bodyPr/>
        <a:lstStyle/>
        <a:p>
          <a:endParaRPr lang="en-US"/>
        </a:p>
      </dgm:t>
    </dgm:pt>
    <dgm:pt modelId="{3F306158-60E2-4456-8745-893F4D6A4055}" type="pres">
      <dgm:prSet presAssocID="{93E055E1-ED00-4B5A-BB29-B97960E3B1E4}" presName="invisiNode" presStyleLbl="node1" presStyleIdx="3" presStyleCnt="4"/>
      <dgm:spPr/>
    </dgm:pt>
    <dgm:pt modelId="{809AE427-4B9D-42B1-B494-6EF67E92DF89}" type="pres">
      <dgm:prSet presAssocID="{93E055E1-ED00-4B5A-BB29-B97960E3B1E4}" presName="imagNode" presStyleLbl="fgImgPlace1" presStyleIdx="3" presStyleCnt="4"/>
      <dgm:spPr/>
    </dgm:pt>
  </dgm:ptLst>
  <dgm:cxnLst>
    <dgm:cxn modelId="{63129FDE-A2E7-46AD-82A7-F2131A4E457E}" type="presOf" srcId="{23A95EF4-67D7-4DA6-BBE9-B65C19085E77}" destId="{679BED67-B70B-423F-B575-A40935ECA7BB}" srcOrd="0" destOrd="0" presId="urn:microsoft.com/office/officeart/2005/8/layout/hList7"/>
    <dgm:cxn modelId="{9B160AF6-DC50-4574-B9B9-57EC7F5A32C3}" srcId="{7E62C9CB-20F3-4D73-BF3D-1A6A873DBE7C}" destId="{9FE44701-AF83-4AA9-817F-9558EF6511BA}" srcOrd="1" destOrd="0" parTransId="{9288F5A4-072E-444B-8DD2-4056176EE0AD}" sibTransId="{C19189C2-2373-41CC-B32A-9B00A11F7404}"/>
    <dgm:cxn modelId="{BD394AB2-E0A5-4574-AE02-4847B6BF73C0}" srcId="{7E62C9CB-20F3-4D73-BF3D-1A6A873DBE7C}" destId="{11BDC038-A958-4972-801F-B2434EECAA27}" srcOrd="2" destOrd="0" parTransId="{D0E2740C-CE96-4E4A-A048-921CBA0254E0}" sibTransId="{839EE29F-1BC0-411D-BBCC-87B65F4ACAF8}"/>
    <dgm:cxn modelId="{830B5511-131F-4040-A220-83FCDECC55EC}" type="presOf" srcId="{839EE29F-1BC0-411D-BBCC-87B65F4ACAF8}" destId="{EBCD4A02-A68B-4041-85BD-7094F4D82694}" srcOrd="0" destOrd="0" presId="urn:microsoft.com/office/officeart/2005/8/layout/hList7"/>
    <dgm:cxn modelId="{93EED8A3-4201-4825-97EC-FC55CDC8B723}" type="presOf" srcId="{C19189C2-2373-41CC-B32A-9B00A11F7404}" destId="{86FC99F9-7D7B-4BEE-BA84-A602C077CA8D}" srcOrd="0" destOrd="0" presId="urn:microsoft.com/office/officeart/2005/8/layout/hList7"/>
    <dgm:cxn modelId="{D4EDC38E-DB2B-4BB4-8A1D-F8762F7C29DD}" type="presOf" srcId="{7E62C9CB-20F3-4D73-BF3D-1A6A873DBE7C}" destId="{9DD5A1F1-35AA-4AC7-974C-1436695A3617}" srcOrd="0" destOrd="0" presId="urn:microsoft.com/office/officeart/2005/8/layout/hList7"/>
    <dgm:cxn modelId="{89F1744D-8B11-48D2-8685-1EF637241B5C}" type="presOf" srcId="{23A95EF4-67D7-4DA6-BBE9-B65C19085E77}" destId="{BF3A6693-F436-4C78-9AA5-1FB14C8B6BCA}" srcOrd="1" destOrd="0" presId="urn:microsoft.com/office/officeart/2005/8/layout/hList7"/>
    <dgm:cxn modelId="{85156655-EAC0-42F5-9332-9A3941E2F561}" type="presOf" srcId="{11BDC038-A958-4972-801F-B2434EECAA27}" destId="{B929B57A-5BF0-4971-A2D9-7678679D20D1}" srcOrd="1" destOrd="0" presId="urn:microsoft.com/office/officeart/2005/8/layout/hList7"/>
    <dgm:cxn modelId="{C705BBF9-CE33-4079-B2BA-E80A1A0BC139}" srcId="{7E62C9CB-20F3-4D73-BF3D-1A6A873DBE7C}" destId="{23A95EF4-67D7-4DA6-BBE9-B65C19085E77}" srcOrd="0" destOrd="0" parTransId="{5EF8354E-A324-42F2-B222-2DECBCEDE3C2}" sibTransId="{AED4177C-609D-4B4F-BE0C-AF5A6F55731C}"/>
    <dgm:cxn modelId="{C07A9986-93DE-4587-92E3-AF2D86DD4865}" srcId="{7E62C9CB-20F3-4D73-BF3D-1A6A873DBE7C}" destId="{93E055E1-ED00-4B5A-BB29-B97960E3B1E4}" srcOrd="3" destOrd="0" parTransId="{2D2E38A2-D485-4B4D-B8A5-880A0B3CA888}" sibTransId="{D907A196-B7B8-4B51-B3AA-AED134A722B4}"/>
    <dgm:cxn modelId="{94BAC647-1C59-4C26-89DA-DF505A27BA16}" type="presOf" srcId="{11BDC038-A958-4972-801F-B2434EECAA27}" destId="{CF4B9F2D-1DBE-4C34-9661-996C25B200AA}" srcOrd="0" destOrd="0" presId="urn:microsoft.com/office/officeart/2005/8/layout/hList7"/>
    <dgm:cxn modelId="{D3E53CA7-F969-4952-A750-0C9ECEB37CAD}" type="presOf" srcId="{93E055E1-ED00-4B5A-BB29-B97960E3B1E4}" destId="{8C3645D6-2F45-4CF4-A13A-73E266910596}" srcOrd="1" destOrd="0" presId="urn:microsoft.com/office/officeart/2005/8/layout/hList7"/>
    <dgm:cxn modelId="{EAB8D7B8-A4A2-4E0A-BB39-C8D469C23E1B}" type="presOf" srcId="{9FE44701-AF83-4AA9-817F-9558EF6511BA}" destId="{3B7BAD62-1E17-4BA0-B7CD-ED4EBD18B000}" srcOrd="0" destOrd="0" presId="urn:microsoft.com/office/officeart/2005/8/layout/hList7"/>
    <dgm:cxn modelId="{42BDCF22-2163-4A2E-BDBF-53D55E096EC7}" type="presOf" srcId="{AED4177C-609D-4B4F-BE0C-AF5A6F55731C}" destId="{66F0DA3A-6C18-408A-B1D7-59F2824CE76E}" srcOrd="0" destOrd="0" presId="urn:microsoft.com/office/officeart/2005/8/layout/hList7"/>
    <dgm:cxn modelId="{F75952C1-763F-496D-AB49-FFBB61744CAF}" type="presOf" srcId="{93E055E1-ED00-4B5A-BB29-B97960E3B1E4}" destId="{7B3B5781-5772-4523-8074-87B294BFC1BE}" srcOrd="0" destOrd="0" presId="urn:microsoft.com/office/officeart/2005/8/layout/hList7"/>
    <dgm:cxn modelId="{DF3AFE6B-7C9B-42F9-ADBB-2E7FB338BCA1}" type="presOf" srcId="{9FE44701-AF83-4AA9-817F-9558EF6511BA}" destId="{676A99F3-054C-43C4-B31D-52CC63835C04}" srcOrd="1" destOrd="0" presId="urn:microsoft.com/office/officeart/2005/8/layout/hList7"/>
    <dgm:cxn modelId="{4A2EFE53-2F13-443D-A420-15BFEEBC23B9}" type="presParOf" srcId="{9DD5A1F1-35AA-4AC7-974C-1436695A3617}" destId="{0D6889F6-D80E-452F-BA21-42CEF3986B2F}" srcOrd="0" destOrd="0" presId="urn:microsoft.com/office/officeart/2005/8/layout/hList7"/>
    <dgm:cxn modelId="{D3BDCE27-938A-4AFD-9FA8-E34064ECA528}" type="presParOf" srcId="{9DD5A1F1-35AA-4AC7-974C-1436695A3617}" destId="{324DAA31-5A1A-4006-AE8F-ED75BD7E7AAD}" srcOrd="1" destOrd="0" presId="urn:microsoft.com/office/officeart/2005/8/layout/hList7"/>
    <dgm:cxn modelId="{A60750EE-317F-4AFB-BC5E-CA25A1C1A2E0}" type="presParOf" srcId="{324DAA31-5A1A-4006-AE8F-ED75BD7E7AAD}" destId="{C991B549-839F-4560-B938-5106C351512A}" srcOrd="0" destOrd="0" presId="urn:microsoft.com/office/officeart/2005/8/layout/hList7"/>
    <dgm:cxn modelId="{7D47CE9D-B515-471F-ADED-B5CFC619F1D5}" type="presParOf" srcId="{C991B549-839F-4560-B938-5106C351512A}" destId="{679BED67-B70B-423F-B575-A40935ECA7BB}" srcOrd="0" destOrd="0" presId="urn:microsoft.com/office/officeart/2005/8/layout/hList7"/>
    <dgm:cxn modelId="{CA0D3EAD-29EA-4743-B0D5-BB31486E5692}" type="presParOf" srcId="{C991B549-839F-4560-B938-5106C351512A}" destId="{BF3A6693-F436-4C78-9AA5-1FB14C8B6BCA}" srcOrd="1" destOrd="0" presId="urn:microsoft.com/office/officeart/2005/8/layout/hList7"/>
    <dgm:cxn modelId="{6AF7052A-E9CF-41FA-8C6C-0F0A36D473FB}" type="presParOf" srcId="{C991B549-839F-4560-B938-5106C351512A}" destId="{A27AF378-CC0F-441C-B709-FC947EC63C82}" srcOrd="2" destOrd="0" presId="urn:microsoft.com/office/officeart/2005/8/layout/hList7"/>
    <dgm:cxn modelId="{9D1799E9-FEA4-4E3D-88AA-8281B6612AFE}" type="presParOf" srcId="{C991B549-839F-4560-B938-5106C351512A}" destId="{5EAC7162-F0D6-4B0D-8C76-20CA3A521CF5}" srcOrd="3" destOrd="0" presId="urn:microsoft.com/office/officeart/2005/8/layout/hList7"/>
    <dgm:cxn modelId="{82A000D9-1B40-45D6-95D6-747855D5EBC1}" type="presParOf" srcId="{324DAA31-5A1A-4006-AE8F-ED75BD7E7AAD}" destId="{66F0DA3A-6C18-408A-B1D7-59F2824CE76E}" srcOrd="1" destOrd="0" presId="urn:microsoft.com/office/officeart/2005/8/layout/hList7"/>
    <dgm:cxn modelId="{CA52547B-DF47-4D0C-AF11-0E1D493F10C2}" type="presParOf" srcId="{324DAA31-5A1A-4006-AE8F-ED75BD7E7AAD}" destId="{EA0DBCC8-2BE7-486B-9D10-958ED3ECCE80}" srcOrd="2" destOrd="0" presId="urn:microsoft.com/office/officeart/2005/8/layout/hList7"/>
    <dgm:cxn modelId="{286317E5-019D-406C-B49E-C4407A8E2199}" type="presParOf" srcId="{EA0DBCC8-2BE7-486B-9D10-958ED3ECCE80}" destId="{3B7BAD62-1E17-4BA0-B7CD-ED4EBD18B000}" srcOrd="0" destOrd="0" presId="urn:microsoft.com/office/officeart/2005/8/layout/hList7"/>
    <dgm:cxn modelId="{BB3E7774-E316-4168-8D44-FFE727E61301}" type="presParOf" srcId="{EA0DBCC8-2BE7-486B-9D10-958ED3ECCE80}" destId="{676A99F3-054C-43C4-B31D-52CC63835C04}" srcOrd="1" destOrd="0" presId="urn:microsoft.com/office/officeart/2005/8/layout/hList7"/>
    <dgm:cxn modelId="{EA366C4F-3451-465A-9CA6-CDAD14A70DD0}" type="presParOf" srcId="{EA0DBCC8-2BE7-486B-9D10-958ED3ECCE80}" destId="{3ADBEE7F-E749-4983-B808-ED13A32B3CAE}" srcOrd="2" destOrd="0" presId="urn:microsoft.com/office/officeart/2005/8/layout/hList7"/>
    <dgm:cxn modelId="{BC13401C-E2F5-4DF1-AC69-D3FACC292809}" type="presParOf" srcId="{EA0DBCC8-2BE7-486B-9D10-958ED3ECCE80}" destId="{58AD2483-3499-4E3F-9ED9-7F85F09A6EA7}" srcOrd="3" destOrd="0" presId="urn:microsoft.com/office/officeart/2005/8/layout/hList7"/>
    <dgm:cxn modelId="{429F6DC5-8221-4228-9AB9-F32A78AA9977}" type="presParOf" srcId="{324DAA31-5A1A-4006-AE8F-ED75BD7E7AAD}" destId="{86FC99F9-7D7B-4BEE-BA84-A602C077CA8D}" srcOrd="3" destOrd="0" presId="urn:microsoft.com/office/officeart/2005/8/layout/hList7"/>
    <dgm:cxn modelId="{747C6E3C-CFB4-45BE-8615-923C932A0E78}" type="presParOf" srcId="{324DAA31-5A1A-4006-AE8F-ED75BD7E7AAD}" destId="{DD67194F-207A-407C-811B-6890ED3E1206}" srcOrd="4" destOrd="0" presId="urn:microsoft.com/office/officeart/2005/8/layout/hList7"/>
    <dgm:cxn modelId="{1349BC46-FA12-42FD-87A9-8E28202A4294}" type="presParOf" srcId="{DD67194F-207A-407C-811B-6890ED3E1206}" destId="{CF4B9F2D-1DBE-4C34-9661-996C25B200AA}" srcOrd="0" destOrd="0" presId="urn:microsoft.com/office/officeart/2005/8/layout/hList7"/>
    <dgm:cxn modelId="{25674E30-8B17-4889-94AC-A20EF2160A57}" type="presParOf" srcId="{DD67194F-207A-407C-811B-6890ED3E1206}" destId="{B929B57A-5BF0-4971-A2D9-7678679D20D1}" srcOrd="1" destOrd="0" presId="urn:microsoft.com/office/officeart/2005/8/layout/hList7"/>
    <dgm:cxn modelId="{FD774EFF-AC74-476A-8406-D0F3E2FB4598}" type="presParOf" srcId="{DD67194F-207A-407C-811B-6890ED3E1206}" destId="{E7425F98-9809-4399-A9D1-34992F7587CF}" srcOrd="2" destOrd="0" presId="urn:microsoft.com/office/officeart/2005/8/layout/hList7"/>
    <dgm:cxn modelId="{74AB17C1-1AE0-4BEF-B975-EC792865DA48}" type="presParOf" srcId="{DD67194F-207A-407C-811B-6890ED3E1206}" destId="{461C4BB0-F90A-4E63-96FD-5EF07D2DEAAD}" srcOrd="3" destOrd="0" presId="urn:microsoft.com/office/officeart/2005/8/layout/hList7"/>
    <dgm:cxn modelId="{C425D393-87B7-4389-A480-D7E185031DBF}" type="presParOf" srcId="{324DAA31-5A1A-4006-AE8F-ED75BD7E7AAD}" destId="{EBCD4A02-A68B-4041-85BD-7094F4D82694}" srcOrd="5" destOrd="0" presId="urn:microsoft.com/office/officeart/2005/8/layout/hList7"/>
    <dgm:cxn modelId="{42F437C9-53C5-42E8-84F7-D9F11FBCBE58}" type="presParOf" srcId="{324DAA31-5A1A-4006-AE8F-ED75BD7E7AAD}" destId="{AD93D10A-AB2D-4070-B3B2-6DDE962927CE}" srcOrd="6" destOrd="0" presId="urn:microsoft.com/office/officeart/2005/8/layout/hList7"/>
    <dgm:cxn modelId="{D21E87D2-E6BD-4AFC-A3DA-6F6F341F34AF}" type="presParOf" srcId="{AD93D10A-AB2D-4070-B3B2-6DDE962927CE}" destId="{7B3B5781-5772-4523-8074-87B294BFC1BE}" srcOrd="0" destOrd="0" presId="urn:microsoft.com/office/officeart/2005/8/layout/hList7"/>
    <dgm:cxn modelId="{A7DD3E2C-7348-49A3-9370-2E0EE935CEEA}" type="presParOf" srcId="{AD93D10A-AB2D-4070-B3B2-6DDE962927CE}" destId="{8C3645D6-2F45-4CF4-A13A-73E266910596}" srcOrd="1" destOrd="0" presId="urn:microsoft.com/office/officeart/2005/8/layout/hList7"/>
    <dgm:cxn modelId="{4A854726-C9EB-4329-9DD6-864998B8438B}" type="presParOf" srcId="{AD93D10A-AB2D-4070-B3B2-6DDE962927CE}" destId="{3F306158-60E2-4456-8745-893F4D6A4055}" srcOrd="2" destOrd="0" presId="urn:microsoft.com/office/officeart/2005/8/layout/hList7"/>
    <dgm:cxn modelId="{A5E6D897-6457-45A2-B366-6922BEAEF52D}" type="presParOf" srcId="{AD93D10A-AB2D-4070-B3B2-6DDE962927CE}" destId="{809AE427-4B9D-42B1-B494-6EF67E92DF89}"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CA7949CE-1620-442B-A80E-4557E6A13F7A}"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092A7ED2-A2A8-4583-81FE-B7260A509A92}">
      <dgm:prSet/>
      <dgm:spPr/>
      <dgm:t>
        <a:bodyPr/>
        <a:lstStyle/>
        <a:p>
          <a:pPr rtl="0"/>
          <a:r>
            <a:rPr lang="en-US" dirty="0" smtClean="0">
              <a:latin typeface="Maiandra GD" panose="020E0502030308020204" pitchFamily="34" charset="0"/>
            </a:rPr>
            <a:t>Demonstration of HCM. Through…………</a:t>
          </a:r>
          <a:endParaRPr lang="en-US" dirty="0">
            <a:latin typeface="Maiandra GD" panose="020E0502030308020204" pitchFamily="34" charset="0"/>
          </a:endParaRPr>
        </a:p>
      </dgm:t>
    </dgm:pt>
    <dgm:pt modelId="{8AA79B50-19B9-4FC9-992A-12FD0CBA75ED}" type="parTrans" cxnId="{D31152BF-A9C9-43BB-874C-CD44880A21BB}">
      <dgm:prSet/>
      <dgm:spPr/>
      <dgm:t>
        <a:bodyPr/>
        <a:lstStyle/>
        <a:p>
          <a:endParaRPr lang="en-US"/>
        </a:p>
      </dgm:t>
    </dgm:pt>
    <dgm:pt modelId="{E5515CD3-B18F-4127-8668-25388856050B}" type="sibTrans" cxnId="{D31152BF-A9C9-43BB-874C-CD44880A21BB}">
      <dgm:prSet/>
      <dgm:spPr/>
      <dgm:t>
        <a:bodyPr/>
        <a:lstStyle/>
        <a:p>
          <a:endParaRPr lang="en-US"/>
        </a:p>
      </dgm:t>
    </dgm:pt>
    <dgm:pt modelId="{795E9CCA-DBB0-4492-A89A-3363E18413DB}" type="pres">
      <dgm:prSet presAssocID="{CA7949CE-1620-442B-A80E-4557E6A13F7A}" presName="linear" presStyleCnt="0">
        <dgm:presLayoutVars>
          <dgm:animLvl val="lvl"/>
          <dgm:resizeHandles val="exact"/>
        </dgm:presLayoutVars>
      </dgm:prSet>
      <dgm:spPr/>
      <dgm:t>
        <a:bodyPr/>
        <a:lstStyle/>
        <a:p>
          <a:endParaRPr lang="en-US"/>
        </a:p>
      </dgm:t>
    </dgm:pt>
    <dgm:pt modelId="{FC09931F-49F0-4331-AA54-F7ED95CE3F77}" type="pres">
      <dgm:prSet presAssocID="{092A7ED2-A2A8-4583-81FE-B7260A509A92}" presName="parentText" presStyleLbl="node1" presStyleIdx="0" presStyleCnt="1">
        <dgm:presLayoutVars>
          <dgm:chMax val="0"/>
          <dgm:bulletEnabled val="1"/>
        </dgm:presLayoutVars>
      </dgm:prSet>
      <dgm:spPr/>
      <dgm:t>
        <a:bodyPr/>
        <a:lstStyle/>
        <a:p>
          <a:endParaRPr lang="en-US"/>
        </a:p>
      </dgm:t>
    </dgm:pt>
  </dgm:ptLst>
  <dgm:cxnLst>
    <dgm:cxn modelId="{D31152BF-A9C9-43BB-874C-CD44880A21BB}" srcId="{CA7949CE-1620-442B-A80E-4557E6A13F7A}" destId="{092A7ED2-A2A8-4583-81FE-B7260A509A92}" srcOrd="0" destOrd="0" parTransId="{8AA79B50-19B9-4FC9-992A-12FD0CBA75ED}" sibTransId="{E5515CD3-B18F-4127-8668-25388856050B}"/>
    <dgm:cxn modelId="{2527DE07-12D5-46E7-A466-CB69134114E3}" type="presOf" srcId="{CA7949CE-1620-442B-A80E-4557E6A13F7A}" destId="{795E9CCA-DBB0-4492-A89A-3363E18413DB}" srcOrd="0" destOrd="0" presId="urn:microsoft.com/office/officeart/2005/8/layout/vList2"/>
    <dgm:cxn modelId="{B13E7BCE-99B6-4F42-98C1-C1949ABBD01E}" type="presOf" srcId="{092A7ED2-A2A8-4583-81FE-B7260A509A92}" destId="{FC09931F-49F0-4331-AA54-F7ED95CE3F77}" srcOrd="0" destOrd="0" presId="urn:microsoft.com/office/officeart/2005/8/layout/vList2"/>
    <dgm:cxn modelId="{FE520472-1D24-4C6C-8F0A-C05BAC84152E}" type="presParOf" srcId="{795E9CCA-DBB0-4492-A89A-3363E18413DB}" destId="{FC09931F-49F0-4331-AA54-F7ED95CE3F7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6DB9E271-9B82-4345-BD51-71047844EDA2}"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368FF3D5-11D0-4DCD-AD26-0E85B7B7DEE1}">
      <dgm:prSet/>
      <dgm:spPr/>
      <dgm:t>
        <a:bodyPr/>
        <a:lstStyle/>
        <a:p>
          <a:pPr algn="ctr" rtl="0"/>
          <a:r>
            <a:rPr lang="en-US" dirty="0" smtClean="0">
              <a:latin typeface="Maiandra GD" panose="020E0502030308020204" pitchFamily="34" charset="0"/>
            </a:rPr>
            <a:t>Demonstration of HCM. Through…</a:t>
          </a:r>
          <a:endParaRPr lang="en-US" dirty="0">
            <a:latin typeface="Maiandra GD" panose="020E0502030308020204" pitchFamily="34" charset="0"/>
          </a:endParaRPr>
        </a:p>
      </dgm:t>
    </dgm:pt>
    <dgm:pt modelId="{2185C18D-DD8A-4DC6-8948-D3160E6C302C}" type="parTrans" cxnId="{73164293-BDC3-4795-94F2-6E8374912BC0}">
      <dgm:prSet/>
      <dgm:spPr/>
      <dgm:t>
        <a:bodyPr/>
        <a:lstStyle/>
        <a:p>
          <a:endParaRPr lang="en-US"/>
        </a:p>
      </dgm:t>
    </dgm:pt>
    <dgm:pt modelId="{ABD94B5E-E61D-4020-A938-351CF9D7ED55}" type="sibTrans" cxnId="{73164293-BDC3-4795-94F2-6E8374912BC0}">
      <dgm:prSet/>
      <dgm:spPr/>
      <dgm:t>
        <a:bodyPr/>
        <a:lstStyle/>
        <a:p>
          <a:endParaRPr lang="en-US"/>
        </a:p>
      </dgm:t>
    </dgm:pt>
    <dgm:pt modelId="{0B5B13F6-405E-4EA6-A098-FD0113010091}" type="pres">
      <dgm:prSet presAssocID="{6DB9E271-9B82-4345-BD51-71047844EDA2}" presName="linear" presStyleCnt="0">
        <dgm:presLayoutVars>
          <dgm:animLvl val="lvl"/>
          <dgm:resizeHandles val="exact"/>
        </dgm:presLayoutVars>
      </dgm:prSet>
      <dgm:spPr/>
      <dgm:t>
        <a:bodyPr/>
        <a:lstStyle/>
        <a:p>
          <a:endParaRPr lang="en-US"/>
        </a:p>
      </dgm:t>
    </dgm:pt>
    <dgm:pt modelId="{AEC9FF7B-08C9-4EFE-904A-ADA5297B8011}" type="pres">
      <dgm:prSet presAssocID="{368FF3D5-11D0-4DCD-AD26-0E85B7B7DEE1}" presName="parentText" presStyleLbl="node1" presStyleIdx="0" presStyleCnt="1">
        <dgm:presLayoutVars>
          <dgm:chMax val="0"/>
          <dgm:bulletEnabled val="1"/>
        </dgm:presLayoutVars>
      </dgm:prSet>
      <dgm:spPr/>
      <dgm:t>
        <a:bodyPr/>
        <a:lstStyle/>
        <a:p>
          <a:endParaRPr lang="en-US"/>
        </a:p>
      </dgm:t>
    </dgm:pt>
  </dgm:ptLst>
  <dgm:cxnLst>
    <dgm:cxn modelId="{73164293-BDC3-4795-94F2-6E8374912BC0}" srcId="{6DB9E271-9B82-4345-BD51-71047844EDA2}" destId="{368FF3D5-11D0-4DCD-AD26-0E85B7B7DEE1}" srcOrd="0" destOrd="0" parTransId="{2185C18D-DD8A-4DC6-8948-D3160E6C302C}" sibTransId="{ABD94B5E-E61D-4020-A938-351CF9D7ED55}"/>
    <dgm:cxn modelId="{5CDD531B-0DFB-49CB-811F-FA22B204152C}" type="presOf" srcId="{368FF3D5-11D0-4DCD-AD26-0E85B7B7DEE1}" destId="{AEC9FF7B-08C9-4EFE-904A-ADA5297B8011}" srcOrd="0" destOrd="0" presId="urn:microsoft.com/office/officeart/2005/8/layout/vList2"/>
    <dgm:cxn modelId="{3CE84256-20AB-49EC-8244-E5D1E8357B43}" type="presOf" srcId="{6DB9E271-9B82-4345-BD51-71047844EDA2}" destId="{0B5B13F6-405E-4EA6-A098-FD0113010091}" srcOrd="0" destOrd="0" presId="urn:microsoft.com/office/officeart/2005/8/layout/vList2"/>
    <dgm:cxn modelId="{414638E4-BD7B-432E-A31B-3902033C6E5B}" type="presParOf" srcId="{0B5B13F6-405E-4EA6-A098-FD0113010091}" destId="{AEC9FF7B-08C9-4EFE-904A-ADA5297B801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B22F6B34-1160-4A67-87A4-7A92B2C3385B}"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3CCAA979-268B-465A-80A0-91C788994CD4}">
      <dgm:prSet/>
      <dgm:spPr/>
      <dgm:t>
        <a:bodyPr/>
        <a:lstStyle/>
        <a:p>
          <a:pPr rtl="0"/>
          <a:r>
            <a:rPr lang="en-US" b="1" baseline="0" dirty="0" smtClean="0">
              <a:latin typeface="Maiandra GD" panose="020E0502030308020204" pitchFamily="34" charset="0"/>
            </a:rPr>
            <a:t>Applied methods of Human Capital Development </a:t>
          </a:r>
          <a:endParaRPr lang="en-US" dirty="0">
            <a:latin typeface="Maiandra GD" panose="020E0502030308020204" pitchFamily="34" charset="0"/>
          </a:endParaRPr>
        </a:p>
      </dgm:t>
    </dgm:pt>
    <dgm:pt modelId="{367297F6-1111-4BFA-A07A-BC0FB0B1A9B4}" type="parTrans" cxnId="{42AE4BE0-93E1-4C01-A079-8D24106ADCD4}">
      <dgm:prSet/>
      <dgm:spPr/>
      <dgm:t>
        <a:bodyPr/>
        <a:lstStyle/>
        <a:p>
          <a:endParaRPr lang="en-US"/>
        </a:p>
      </dgm:t>
    </dgm:pt>
    <dgm:pt modelId="{444932E5-94C8-44D9-B4DC-42B7580F85E3}" type="sibTrans" cxnId="{42AE4BE0-93E1-4C01-A079-8D24106ADCD4}">
      <dgm:prSet/>
      <dgm:spPr/>
      <dgm:t>
        <a:bodyPr/>
        <a:lstStyle/>
        <a:p>
          <a:endParaRPr lang="en-US"/>
        </a:p>
      </dgm:t>
    </dgm:pt>
    <dgm:pt modelId="{A855BA23-F39C-4A27-9496-A58CD9BC6263}" type="pres">
      <dgm:prSet presAssocID="{B22F6B34-1160-4A67-87A4-7A92B2C3385B}" presName="linear" presStyleCnt="0">
        <dgm:presLayoutVars>
          <dgm:animLvl val="lvl"/>
          <dgm:resizeHandles val="exact"/>
        </dgm:presLayoutVars>
      </dgm:prSet>
      <dgm:spPr/>
      <dgm:t>
        <a:bodyPr/>
        <a:lstStyle/>
        <a:p>
          <a:endParaRPr lang="en-US"/>
        </a:p>
      </dgm:t>
    </dgm:pt>
    <dgm:pt modelId="{CF45A4C7-7FDA-4465-9B4A-63093EA5DAD0}" type="pres">
      <dgm:prSet presAssocID="{3CCAA979-268B-465A-80A0-91C788994CD4}" presName="parentText" presStyleLbl="node1" presStyleIdx="0" presStyleCnt="1">
        <dgm:presLayoutVars>
          <dgm:chMax val="0"/>
          <dgm:bulletEnabled val="1"/>
        </dgm:presLayoutVars>
      </dgm:prSet>
      <dgm:spPr/>
      <dgm:t>
        <a:bodyPr/>
        <a:lstStyle/>
        <a:p>
          <a:endParaRPr lang="en-US"/>
        </a:p>
      </dgm:t>
    </dgm:pt>
  </dgm:ptLst>
  <dgm:cxnLst>
    <dgm:cxn modelId="{42AE4BE0-93E1-4C01-A079-8D24106ADCD4}" srcId="{B22F6B34-1160-4A67-87A4-7A92B2C3385B}" destId="{3CCAA979-268B-465A-80A0-91C788994CD4}" srcOrd="0" destOrd="0" parTransId="{367297F6-1111-4BFA-A07A-BC0FB0B1A9B4}" sibTransId="{444932E5-94C8-44D9-B4DC-42B7580F85E3}"/>
    <dgm:cxn modelId="{BB100385-F125-4914-830B-1F17A0616012}" type="presOf" srcId="{B22F6B34-1160-4A67-87A4-7A92B2C3385B}" destId="{A855BA23-F39C-4A27-9496-A58CD9BC6263}" srcOrd="0" destOrd="0" presId="urn:microsoft.com/office/officeart/2005/8/layout/vList2"/>
    <dgm:cxn modelId="{1C5B308A-51C9-422E-9041-0251B28CE7AD}" type="presOf" srcId="{3CCAA979-268B-465A-80A0-91C788994CD4}" destId="{CF45A4C7-7FDA-4465-9B4A-63093EA5DAD0}" srcOrd="0" destOrd="0" presId="urn:microsoft.com/office/officeart/2005/8/layout/vList2"/>
    <dgm:cxn modelId="{52BD68E4-C49D-437B-ABFC-D51406A21101}" type="presParOf" srcId="{A855BA23-F39C-4A27-9496-A58CD9BC6263}" destId="{CF45A4C7-7FDA-4465-9B4A-63093EA5DAD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281E9A80-C328-4C5D-BC99-3B5BE100406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en-US"/>
        </a:p>
      </dgm:t>
    </dgm:pt>
    <dgm:pt modelId="{527BCA89-CBED-4F10-ADE9-A51E9F225EE5}">
      <dgm:prSet custT="1"/>
      <dgm:spPr/>
      <dgm:t>
        <a:bodyPr/>
        <a:lstStyle/>
        <a:p>
          <a:pPr algn="ctr" rtl="0"/>
          <a:r>
            <a:rPr lang="en-ZA" sz="3600" dirty="0" smtClean="0">
              <a:latin typeface="Maiandra GD" panose="020E0502030308020204" pitchFamily="34" charset="0"/>
            </a:rPr>
            <a:t>How can you measure human capital?</a:t>
          </a:r>
        </a:p>
        <a:p>
          <a:pPr algn="ctr" rtl="0"/>
          <a:r>
            <a:rPr lang="en-ZA" sz="3600" dirty="0" smtClean="0">
              <a:latin typeface="Maiandra GD" panose="020E0502030308020204" pitchFamily="34" charset="0"/>
            </a:rPr>
            <a:t>-Most accurate way to measure the strength of a work place-</a:t>
          </a:r>
          <a:endParaRPr lang="en-US" sz="3600" dirty="0">
            <a:latin typeface="Maiandra GD" panose="020E0502030308020204" pitchFamily="34" charset="0"/>
          </a:endParaRPr>
        </a:p>
      </dgm:t>
    </dgm:pt>
    <dgm:pt modelId="{00F22E75-DFDA-460C-A281-1C4368E57788}" type="parTrans" cxnId="{A29CA360-C21A-477A-9C90-4E7708B930D8}">
      <dgm:prSet/>
      <dgm:spPr/>
      <dgm:t>
        <a:bodyPr/>
        <a:lstStyle/>
        <a:p>
          <a:endParaRPr lang="en-US"/>
        </a:p>
      </dgm:t>
    </dgm:pt>
    <dgm:pt modelId="{30DABB03-A9E4-48DB-AD18-42883C678429}" type="sibTrans" cxnId="{A29CA360-C21A-477A-9C90-4E7708B930D8}">
      <dgm:prSet/>
      <dgm:spPr/>
      <dgm:t>
        <a:bodyPr/>
        <a:lstStyle/>
        <a:p>
          <a:endParaRPr lang="en-US"/>
        </a:p>
      </dgm:t>
    </dgm:pt>
    <dgm:pt modelId="{0506C94B-CBB6-454E-B2EB-10D826B1F0A6}" type="pres">
      <dgm:prSet presAssocID="{281E9A80-C328-4C5D-BC99-3B5BE1004063}" presName="linear" presStyleCnt="0">
        <dgm:presLayoutVars>
          <dgm:animLvl val="lvl"/>
          <dgm:resizeHandles val="exact"/>
        </dgm:presLayoutVars>
      </dgm:prSet>
      <dgm:spPr/>
      <dgm:t>
        <a:bodyPr/>
        <a:lstStyle/>
        <a:p>
          <a:endParaRPr lang="en-US"/>
        </a:p>
      </dgm:t>
    </dgm:pt>
    <dgm:pt modelId="{3A198377-773B-4089-AC55-65029DF39E73}" type="pres">
      <dgm:prSet presAssocID="{527BCA89-CBED-4F10-ADE9-A51E9F225EE5}" presName="parentText" presStyleLbl="node1" presStyleIdx="0" presStyleCnt="1" custScaleX="87755" custLinFactNeighborX="10204" custLinFactNeighborY="-19526">
        <dgm:presLayoutVars>
          <dgm:chMax val="0"/>
          <dgm:bulletEnabled val="1"/>
        </dgm:presLayoutVars>
      </dgm:prSet>
      <dgm:spPr/>
      <dgm:t>
        <a:bodyPr/>
        <a:lstStyle/>
        <a:p>
          <a:endParaRPr lang="en-US"/>
        </a:p>
      </dgm:t>
    </dgm:pt>
  </dgm:ptLst>
  <dgm:cxnLst>
    <dgm:cxn modelId="{533E5C99-1347-4B88-8166-62FC5277F1B0}" type="presOf" srcId="{281E9A80-C328-4C5D-BC99-3B5BE1004063}" destId="{0506C94B-CBB6-454E-B2EB-10D826B1F0A6}" srcOrd="0" destOrd="0" presId="urn:microsoft.com/office/officeart/2005/8/layout/vList2"/>
    <dgm:cxn modelId="{17352E59-102E-48B3-81F0-66B8917065E1}" type="presOf" srcId="{527BCA89-CBED-4F10-ADE9-A51E9F225EE5}" destId="{3A198377-773B-4089-AC55-65029DF39E73}" srcOrd="0" destOrd="0" presId="urn:microsoft.com/office/officeart/2005/8/layout/vList2"/>
    <dgm:cxn modelId="{A29CA360-C21A-477A-9C90-4E7708B930D8}" srcId="{281E9A80-C328-4C5D-BC99-3B5BE1004063}" destId="{527BCA89-CBED-4F10-ADE9-A51E9F225EE5}" srcOrd="0" destOrd="0" parTransId="{00F22E75-DFDA-460C-A281-1C4368E57788}" sibTransId="{30DABB03-A9E4-48DB-AD18-42883C678429}"/>
    <dgm:cxn modelId="{44583DB5-0973-4571-A5E6-64DA4E02839C}" type="presParOf" srcId="{0506C94B-CBB6-454E-B2EB-10D826B1F0A6}" destId="{3A198377-773B-4089-AC55-65029DF39E7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F748D864-3263-4E8A-8601-DDCAC5683939}"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5156ABA7-526F-4D2F-995D-7A0052846CAE}">
      <dgm:prSet custT="1"/>
      <dgm:spPr/>
      <dgm:t>
        <a:bodyPr/>
        <a:lstStyle/>
        <a:p>
          <a:pPr algn="ctr" rtl="0"/>
          <a:r>
            <a:rPr lang="en-ZA" sz="3200" dirty="0" smtClean="0">
              <a:latin typeface="Maiandra GD" panose="020E0502030308020204" pitchFamily="34" charset="0"/>
            </a:rPr>
            <a:t>Role (s) of HCM </a:t>
          </a:r>
          <a:endParaRPr lang="en-US" sz="3200" dirty="0">
            <a:latin typeface="Maiandra GD" panose="020E0502030308020204" pitchFamily="34" charset="0"/>
          </a:endParaRPr>
        </a:p>
      </dgm:t>
    </dgm:pt>
    <dgm:pt modelId="{47E74E39-A0AC-4D27-BBC5-2500B7531A63}" type="parTrans" cxnId="{3114D660-6A5B-441D-B297-7EB3FF5B1F25}">
      <dgm:prSet/>
      <dgm:spPr/>
      <dgm:t>
        <a:bodyPr/>
        <a:lstStyle/>
        <a:p>
          <a:endParaRPr lang="en-US"/>
        </a:p>
      </dgm:t>
    </dgm:pt>
    <dgm:pt modelId="{F86D9B84-3CFC-47EA-B6FF-8EFD3B9932E9}" type="sibTrans" cxnId="{3114D660-6A5B-441D-B297-7EB3FF5B1F25}">
      <dgm:prSet/>
      <dgm:spPr/>
      <dgm:t>
        <a:bodyPr/>
        <a:lstStyle/>
        <a:p>
          <a:endParaRPr lang="en-US"/>
        </a:p>
      </dgm:t>
    </dgm:pt>
    <dgm:pt modelId="{284AB7FE-D652-440F-A203-1135CC2C7457}" type="pres">
      <dgm:prSet presAssocID="{F748D864-3263-4E8A-8601-DDCAC5683939}" presName="linear" presStyleCnt="0">
        <dgm:presLayoutVars>
          <dgm:animLvl val="lvl"/>
          <dgm:resizeHandles val="exact"/>
        </dgm:presLayoutVars>
      </dgm:prSet>
      <dgm:spPr/>
      <dgm:t>
        <a:bodyPr/>
        <a:lstStyle/>
        <a:p>
          <a:endParaRPr lang="en-US"/>
        </a:p>
      </dgm:t>
    </dgm:pt>
    <dgm:pt modelId="{023614C9-5CD5-4B99-B0BA-7D0ED558FA41}" type="pres">
      <dgm:prSet presAssocID="{5156ABA7-526F-4D2F-995D-7A0052846CAE}" presName="parentText" presStyleLbl="node1" presStyleIdx="0" presStyleCnt="1">
        <dgm:presLayoutVars>
          <dgm:chMax val="0"/>
          <dgm:bulletEnabled val="1"/>
        </dgm:presLayoutVars>
      </dgm:prSet>
      <dgm:spPr/>
      <dgm:t>
        <a:bodyPr/>
        <a:lstStyle/>
        <a:p>
          <a:endParaRPr lang="en-US"/>
        </a:p>
      </dgm:t>
    </dgm:pt>
  </dgm:ptLst>
  <dgm:cxnLst>
    <dgm:cxn modelId="{1A3047E3-5C3C-4143-A567-22DE871C365B}" type="presOf" srcId="{F748D864-3263-4E8A-8601-DDCAC5683939}" destId="{284AB7FE-D652-440F-A203-1135CC2C7457}" srcOrd="0" destOrd="0" presId="urn:microsoft.com/office/officeart/2005/8/layout/vList2"/>
    <dgm:cxn modelId="{89A88E29-2D56-4A82-A28E-746CE88E1849}" type="presOf" srcId="{5156ABA7-526F-4D2F-995D-7A0052846CAE}" destId="{023614C9-5CD5-4B99-B0BA-7D0ED558FA41}" srcOrd="0" destOrd="0" presId="urn:microsoft.com/office/officeart/2005/8/layout/vList2"/>
    <dgm:cxn modelId="{3114D660-6A5B-441D-B297-7EB3FF5B1F25}" srcId="{F748D864-3263-4E8A-8601-DDCAC5683939}" destId="{5156ABA7-526F-4D2F-995D-7A0052846CAE}" srcOrd="0" destOrd="0" parTransId="{47E74E39-A0AC-4D27-BBC5-2500B7531A63}" sibTransId="{F86D9B84-3CFC-47EA-B6FF-8EFD3B9932E9}"/>
    <dgm:cxn modelId="{A11E94A0-3635-4EEA-833A-DAD2654DC258}" type="presParOf" srcId="{284AB7FE-D652-440F-A203-1135CC2C7457}" destId="{023614C9-5CD5-4B99-B0BA-7D0ED558FA4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F748D864-3263-4E8A-8601-DDCAC5683939}"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5156ABA7-526F-4D2F-995D-7A0052846CAE}">
      <dgm:prSet custT="1"/>
      <dgm:spPr/>
      <dgm:t>
        <a:bodyPr/>
        <a:lstStyle/>
        <a:p>
          <a:pPr algn="ctr" rtl="0"/>
          <a:r>
            <a:rPr lang="en-ZA" sz="3200" dirty="0" smtClean="0">
              <a:latin typeface="Maiandra GD" panose="020E0502030308020204" pitchFamily="34" charset="0"/>
            </a:rPr>
            <a:t>Role (s) of HCM </a:t>
          </a:r>
          <a:endParaRPr lang="en-US" sz="3200" dirty="0">
            <a:latin typeface="Maiandra GD" panose="020E0502030308020204" pitchFamily="34" charset="0"/>
          </a:endParaRPr>
        </a:p>
      </dgm:t>
    </dgm:pt>
    <dgm:pt modelId="{47E74E39-A0AC-4D27-BBC5-2500B7531A63}" type="parTrans" cxnId="{3114D660-6A5B-441D-B297-7EB3FF5B1F25}">
      <dgm:prSet/>
      <dgm:spPr/>
      <dgm:t>
        <a:bodyPr/>
        <a:lstStyle/>
        <a:p>
          <a:endParaRPr lang="en-US"/>
        </a:p>
      </dgm:t>
    </dgm:pt>
    <dgm:pt modelId="{F86D9B84-3CFC-47EA-B6FF-8EFD3B9932E9}" type="sibTrans" cxnId="{3114D660-6A5B-441D-B297-7EB3FF5B1F25}">
      <dgm:prSet/>
      <dgm:spPr/>
      <dgm:t>
        <a:bodyPr/>
        <a:lstStyle/>
        <a:p>
          <a:endParaRPr lang="en-US"/>
        </a:p>
      </dgm:t>
    </dgm:pt>
    <dgm:pt modelId="{284AB7FE-D652-440F-A203-1135CC2C7457}" type="pres">
      <dgm:prSet presAssocID="{F748D864-3263-4E8A-8601-DDCAC5683939}" presName="linear" presStyleCnt="0">
        <dgm:presLayoutVars>
          <dgm:animLvl val="lvl"/>
          <dgm:resizeHandles val="exact"/>
        </dgm:presLayoutVars>
      </dgm:prSet>
      <dgm:spPr/>
      <dgm:t>
        <a:bodyPr/>
        <a:lstStyle/>
        <a:p>
          <a:endParaRPr lang="en-US"/>
        </a:p>
      </dgm:t>
    </dgm:pt>
    <dgm:pt modelId="{023614C9-5CD5-4B99-B0BA-7D0ED558FA41}" type="pres">
      <dgm:prSet presAssocID="{5156ABA7-526F-4D2F-995D-7A0052846CAE}" presName="parentText" presStyleLbl="node1" presStyleIdx="0" presStyleCnt="1">
        <dgm:presLayoutVars>
          <dgm:chMax val="0"/>
          <dgm:bulletEnabled val="1"/>
        </dgm:presLayoutVars>
      </dgm:prSet>
      <dgm:spPr/>
      <dgm:t>
        <a:bodyPr/>
        <a:lstStyle/>
        <a:p>
          <a:endParaRPr lang="en-US"/>
        </a:p>
      </dgm:t>
    </dgm:pt>
  </dgm:ptLst>
  <dgm:cxnLst>
    <dgm:cxn modelId="{7636BA5F-8B7D-4759-B876-56B7266B3165}" type="presOf" srcId="{5156ABA7-526F-4D2F-995D-7A0052846CAE}" destId="{023614C9-5CD5-4B99-B0BA-7D0ED558FA41}" srcOrd="0" destOrd="0" presId="urn:microsoft.com/office/officeart/2005/8/layout/vList2"/>
    <dgm:cxn modelId="{6F9B2316-AF4F-4FDD-939E-F7F881ED4E9F}" type="presOf" srcId="{F748D864-3263-4E8A-8601-DDCAC5683939}" destId="{284AB7FE-D652-440F-A203-1135CC2C7457}" srcOrd="0" destOrd="0" presId="urn:microsoft.com/office/officeart/2005/8/layout/vList2"/>
    <dgm:cxn modelId="{3114D660-6A5B-441D-B297-7EB3FF5B1F25}" srcId="{F748D864-3263-4E8A-8601-DDCAC5683939}" destId="{5156ABA7-526F-4D2F-995D-7A0052846CAE}" srcOrd="0" destOrd="0" parTransId="{47E74E39-A0AC-4D27-BBC5-2500B7531A63}" sibTransId="{F86D9B84-3CFC-47EA-B6FF-8EFD3B9932E9}"/>
    <dgm:cxn modelId="{2DB68C4D-610D-4AD7-9CDC-CB2ED74FCDFA}" type="presParOf" srcId="{284AB7FE-D652-440F-A203-1135CC2C7457}" destId="{023614C9-5CD5-4B99-B0BA-7D0ED558FA4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5474873F-C79D-4051-AA81-3C3DB079EF85}"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C9EBDD60-8C87-4109-8E18-D35AB33881AC}">
      <dgm:prSet/>
      <dgm:spPr/>
      <dgm:t>
        <a:bodyPr/>
        <a:lstStyle/>
        <a:p>
          <a:pPr algn="ctr" rtl="0"/>
          <a:r>
            <a:rPr lang="en-US" b="0" dirty="0" err="1" smtClean="0">
              <a:latin typeface="Maiandra GD" panose="020E0502030308020204" pitchFamily="34" charset="0"/>
            </a:rPr>
            <a:t>Institutionalise</a:t>
          </a:r>
          <a:r>
            <a:rPr lang="en-US" b="0" dirty="0" smtClean="0">
              <a:latin typeface="Maiandra GD" panose="020E0502030308020204" pitchFamily="34" charset="0"/>
            </a:rPr>
            <a:t> a culture that balances a performance driven and values-led culture.</a:t>
          </a:r>
          <a:endParaRPr lang="en-US" b="0" dirty="0">
            <a:latin typeface="Maiandra GD" panose="020E0502030308020204" pitchFamily="34" charset="0"/>
          </a:endParaRPr>
        </a:p>
      </dgm:t>
    </dgm:pt>
    <dgm:pt modelId="{94253739-24DE-4AF8-A458-37A9D3109EB0}" type="parTrans" cxnId="{781F0925-1BE0-4E59-B65B-DD2549635FB1}">
      <dgm:prSet/>
      <dgm:spPr/>
      <dgm:t>
        <a:bodyPr/>
        <a:lstStyle/>
        <a:p>
          <a:endParaRPr lang="en-US"/>
        </a:p>
      </dgm:t>
    </dgm:pt>
    <dgm:pt modelId="{272506A9-3B93-4BB0-94D1-A499DBC26C5B}" type="sibTrans" cxnId="{781F0925-1BE0-4E59-B65B-DD2549635FB1}">
      <dgm:prSet/>
      <dgm:spPr/>
      <dgm:t>
        <a:bodyPr/>
        <a:lstStyle/>
        <a:p>
          <a:endParaRPr lang="en-US"/>
        </a:p>
      </dgm:t>
    </dgm:pt>
    <dgm:pt modelId="{CC43D2A5-ECE0-4D38-A99C-29751312F042}">
      <dgm:prSet custT="1"/>
      <dgm:spPr/>
      <dgm:t>
        <a:bodyPr/>
        <a:lstStyle/>
        <a:p>
          <a:pPr rtl="0"/>
          <a:r>
            <a:rPr lang="en-ZA" sz="2800" b="1" dirty="0" smtClean="0">
              <a:latin typeface="Maiandra GD" panose="020E0502030308020204" pitchFamily="34" charset="0"/>
            </a:rPr>
            <a:t>Bring people-</a:t>
          </a:r>
          <a:endParaRPr lang="en-US" sz="2800" b="1" dirty="0">
            <a:latin typeface="Maiandra GD" panose="020E0502030308020204" pitchFamily="34" charset="0"/>
          </a:endParaRPr>
        </a:p>
      </dgm:t>
    </dgm:pt>
    <dgm:pt modelId="{5054EB89-FA3F-4A69-9CFA-C759C21D69F9}" type="parTrans" cxnId="{DBDE6D36-F456-4545-99C3-2D00EB0D5888}">
      <dgm:prSet/>
      <dgm:spPr/>
      <dgm:t>
        <a:bodyPr/>
        <a:lstStyle/>
        <a:p>
          <a:endParaRPr lang="en-US"/>
        </a:p>
      </dgm:t>
    </dgm:pt>
    <dgm:pt modelId="{8792BE62-5CCF-4868-BF0E-7BE104BAB359}" type="sibTrans" cxnId="{DBDE6D36-F456-4545-99C3-2D00EB0D5888}">
      <dgm:prSet/>
      <dgm:spPr/>
      <dgm:t>
        <a:bodyPr/>
        <a:lstStyle/>
        <a:p>
          <a:endParaRPr lang="en-US"/>
        </a:p>
      </dgm:t>
    </dgm:pt>
    <dgm:pt modelId="{4D7750F5-5EF5-45C9-8BB3-E6487F85A6B9}">
      <dgm:prSet/>
      <dgm:spPr/>
      <dgm:t>
        <a:bodyPr/>
        <a:lstStyle/>
        <a:p>
          <a:pPr rtl="0"/>
          <a:r>
            <a:rPr lang="en-ZA" sz="2300" b="1" i="1" dirty="0" smtClean="0">
              <a:latin typeface="Maiandra GD" panose="020E0502030308020204" pitchFamily="34" charset="0"/>
            </a:rPr>
            <a:t>Who exemplify the cultural behaviour that you are looking for.</a:t>
          </a:r>
          <a:endParaRPr lang="en-US" sz="2300" dirty="0">
            <a:latin typeface="Maiandra GD" panose="020E0502030308020204" pitchFamily="34" charset="0"/>
          </a:endParaRPr>
        </a:p>
      </dgm:t>
    </dgm:pt>
    <dgm:pt modelId="{F2E503CD-9E39-4794-B005-676DE5550C69}" type="parTrans" cxnId="{8FE34E63-4E4C-4DA1-9358-2CCC7279C7FC}">
      <dgm:prSet/>
      <dgm:spPr/>
      <dgm:t>
        <a:bodyPr/>
        <a:lstStyle/>
        <a:p>
          <a:endParaRPr lang="en-US"/>
        </a:p>
      </dgm:t>
    </dgm:pt>
    <dgm:pt modelId="{5A9E1D39-7865-4683-94B3-FDA677F0A2B8}" type="sibTrans" cxnId="{8FE34E63-4E4C-4DA1-9358-2CCC7279C7FC}">
      <dgm:prSet/>
      <dgm:spPr/>
      <dgm:t>
        <a:bodyPr/>
        <a:lstStyle/>
        <a:p>
          <a:endParaRPr lang="en-US"/>
        </a:p>
      </dgm:t>
    </dgm:pt>
    <dgm:pt modelId="{33406C75-8108-4772-A367-528192730B57}">
      <dgm:prSet/>
      <dgm:spPr/>
      <dgm:t>
        <a:bodyPr/>
        <a:lstStyle/>
        <a:p>
          <a:pPr rtl="0"/>
          <a:r>
            <a:rPr lang="en-ZA" sz="2300" b="1" i="1" dirty="0" smtClean="0">
              <a:latin typeface="Maiandra GD" panose="020E0502030308020204" pitchFamily="34" charset="0"/>
            </a:rPr>
            <a:t>With high values.</a:t>
          </a:r>
          <a:endParaRPr lang="en-US" sz="2300" dirty="0">
            <a:latin typeface="Maiandra GD" panose="020E0502030308020204" pitchFamily="34" charset="0"/>
          </a:endParaRPr>
        </a:p>
      </dgm:t>
    </dgm:pt>
    <dgm:pt modelId="{C46F6102-97FE-442B-8321-55DDF99659E8}" type="parTrans" cxnId="{5B95A6E5-7C47-4800-9C99-F7E09CBC00F2}">
      <dgm:prSet/>
      <dgm:spPr/>
      <dgm:t>
        <a:bodyPr/>
        <a:lstStyle/>
        <a:p>
          <a:endParaRPr lang="en-US"/>
        </a:p>
      </dgm:t>
    </dgm:pt>
    <dgm:pt modelId="{BB224D1E-B9A3-4837-9D44-23B76BAF007B}" type="sibTrans" cxnId="{5B95A6E5-7C47-4800-9C99-F7E09CBC00F2}">
      <dgm:prSet/>
      <dgm:spPr/>
      <dgm:t>
        <a:bodyPr/>
        <a:lstStyle/>
        <a:p>
          <a:endParaRPr lang="en-US"/>
        </a:p>
      </dgm:t>
    </dgm:pt>
    <dgm:pt modelId="{514BC2E5-5CA9-42B6-8C39-C7F450FEC772}">
      <dgm:prSet/>
      <dgm:spPr/>
      <dgm:t>
        <a:bodyPr/>
        <a:lstStyle/>
        <a:p>
          <a:pPr rtl="0"/>
          <a:r>
            <a:rPr lang="en-ZA" sz="2300" b="1" i="1" dirty="0" smtClean="0">
              <a:latin typeface="Maiandra GD" panose="020E0502030308020204" pitchFamily="34" charset="0"/>
            </a:rPr>
            <a:t>Who don’t expect a bonus for doing the right thing.</a:t>
          </a:r>
          <a:endParaRPr lang="en-US" sz="2300" dirty="0">
            <a:latin typeface="Maiandra GD" panose="020E0502030308020204" pitchFamily="34" charset="0"/>
          </a:endParaRPr>
        </a:p>
      </dgm:t>
    </dgm:pt>
    <dgm:pt modelId="{D2396E68-5B3B-4446-B9C8-6C10D0C19727}" type="parTrans" cxnId="{5EF2126E-7CFD-4E04-9EC7-3842D65DB935}">
      <dgm:prSet/>
      <dgm:spPr/>
      <dgm:t>
        <a:bodyPr/>
        <a:lstStyle/>
        <a:p>
          <a:endParaRPr lang="en-US"/>
        </a:p>
      </dgm:t>
    </dgm:pt>
    <dgm:pt modelId="{802A5849-A054-49C0-8334-38ECD2F129AE}" type="sibTrans" cxnId="{5EF2126E-7CFD-4E04-9EC7-3842D65DB935}">
      <dgm:prSet/>
      <dgm:spPr/>
      <dgm:t>
        <a:bodyPr/>
        <a:lstStyle/>
        <a:p>
          <a:endParaRPr lang="en-US"/>
        </a:p>
      </dgm:t>
    </dgm:pt>
    <dgm:pt modelId="{02168962-3A82-4470-ADD8-EC8976F37E0B}">
      <dgm:prSet/>
      <dgm:spPr/>
      <dgm:t>
        <a:bodyPr/>
        <a:lstStyle/>
        <a:p>
          <a:pPr rtl="0"/>
          <a:r>
            <a:rPr lang="en-ZA" sz="2300" b="1" i="1" dirty="0" smtClean="0">
              <a:latin typeface="Maiandra GD" panose="020E0502030308020204" pitchFamily="34" charset="0"/>
            </a:rPr>
            <a:t>Who think about customer/people.</a:t>
          </a:r>
          <a:endParaRPr lang="en-US" sz="2300" dirty="0">
            <a:latin typeface="Maiandra GD" panose="020E0502030308020204" pitchFamily="34" charset="0"/>
          </a:endParaRPr>
        </a:p>
      </dgm:t>
    </dgm:pt>
    <dgm:pt modelId="{39BC89F9-113A-4C06-9D2F-D4FF0B8FA9CC}" type="parTrans" cxnId="{E6F4E3CF-0505-49FC-A7DE-F91AD0DF3073}">
      <dgm:prSet/>
      <dgm:spPr/>
      <dgm:t>
        <a:bodyPr/>
        <a:lstStyle/>
        <a:p>
          <a:endParaRPr lang="en-US"/>
        </a:p>
      </dgm:t>
    </dgm:pt>
    <dgm:pt modelId="{341AF937-FC4A-4F83-B9AF-8D468AC484F7}" type="sibTrans" cxnId="{E6F4E3CF-0505-49FC-A7DE-F91AD0DF3073}">
      <dgm:prSet/>
      <dgm:spPr/>
      <dgm:t>
        <a:bodyPr/>
        <a:lstStyle/>
        <a:p>
          <a:endParaRPr lang="en-US"/>
        </a:p>
      </dgm:t>
    </dgm:pt>
    <dgm:pt modelId="{CD53FF9B-3479-4A24-9080-69A4F2A26AF9}">
      <dgm:prSet/>
      <dgm:spPr/>
      <dgm:t>
        <a:bodyPr/>
        <a:lstStyle/>
        <a:p>
          <a:pPr algn="ctr" rtl="0"/>
          <a:r>
            <a:rPr lang="en-ZA" dirty="0" smtClean="0">
              <a:latin typeface="Maiandra GD" panose="020E0502030308020204" pitchFamily="34" charset="0"/>
            </a:rPr>
            <a:t>The rest of the business will then start to change.</a:t>
          </a:r>
          <a:endParaRPr lang="en-US" dirty="0">
            <a:latin typeface="Maiandra GD" panose="020E0502030308020204" pitchFamily="34" charset="0"/>
          </a:endParaRPr>
        </a:p>
      </dgm:t>
    </dgm:pt>
    <dgm:pt modelId="{2549254A-5FDC-4519-9F4B-C6D681507473}" type="parTrans" cxnId="{D0745B7D-E3F7-4B00-B896-81413F821D2E}">
      <dgm:prSet/>
      <dgm:spPr/>
      <dgm:t>
        <a:bodyPr/>
        <a:lstStyle/>
        <a:p>
          <a:endParaRPr lang="en-US"/>
        </a:p>
      </dgm:t>
    </dgm:pt>
    <dgm:pt modelId="{87798B04-1B3E-4D12-A1A0-015BE6796110}" type="sibTrans" cxnId="{D0745B7D-E3F7-4B00-B896-81413F821D2E}">
      <dgm:prSet/>
      <dgm:spPr/>
      <dgm:t>
        <a:bodyPr/>
        <a:lstStyle/>
        <a:p>
          <a:endParaRPr lang="en-US"/>
        </a:p>
      </dgm:t>
    </dgm:pt>
    <dgm:pt modelId="{C5B48F85-70BC-46BE-9AD9-4868155F13C0}" type="pres">
      <dgm:prSet presAssocID="{5474873F-C79D-4051-AA81-3C3DB079EF85}" presName="linear" presStyleCnt="0">
        <dgm:presLayoutVars>
          <dgm:animLvl val="lvl"/>
          <dgm:resizeHandles val="exact"/>
        </dgm:presLayoutVars>
      </dgm:prSet>
      <dgm:spPr/>
      <dgm:t>
        <a:bodyPr/>
        <a:lstStyle/>
        <a:p>
          <a:endParaRPr lang="en-US"/>
        </a:p>
      </dgm:t>
    </dgm:pt>
    <dgm:pt modelId="{808F3B3C-AF6F-4305-B658-1260DCF2DAAA}" type="pres">
      <dgm:prSet presAssocID="{C9EBDD60-8C87-4109-8E18-D35AB33881AC}" presName="parentText" presStyleLbl="node1" presStyleIdx="0" presStyleCnt="2">
        <dgm:presLayoutVars>
          <dgm:chMax val="0"/>
          <dgm:bulletEnabled val="1"/>
        </dgm:presLayoutVars>
      </dgm:prSet>
      <dgm:spPr/>
      <dgm:t>
        <a:bodyPr/>
        <a:lstStyle/>
        <a:p>
          <a:endParaRPr lang="en-US"/>
        </a:p>
      </dgm:t>
    </dgm:pt>
    <dgm:pt modelId="{1D293BA7-ED75-4721-9450-A4DD449DE7A7}" type="pres">
      <dgm:prSet presAssocID="{C9EBDD60-8C87-4109-8E18-D35AB33881AC}" presName="childText" presStyleLbl="revTx" presStyleIdx="0" presStyleCnt="1">
        <dgm:presLayoutVars>
          <dgm:bulletEnabled val="1"/>
        </dgm:presLayoutVars>
      </dgm:prSet>
      <dgm:spPr/>
      <dgm:t>
        <a:bodyPr/>
        <a:lstStyle/>
        <a:p>
          <a:endParaRPr lang="en-US"/>
        </a:p>
      </dgm:t>
    </dgm:pt>
    <dgm:pt modelId="{121CB302-A327-44C5-88CE-8F50C5399AA3}" type="pres">
      <dgm:prSet presAssocID="{CD53FF9B-3479-4A24-9080-69A4F2A26AF9}" presName="parentText" presStyleLbl="node1" presStyleIdx="1" presStyleCnt="2">
        <dgm:presLayoutVars>
          <dgm:chMax val="0"/>
          <dgm:bulletEnabled val="1"/>
        </dgm:presLayoutVars>
      </dgm:prSet>
      <dgm:spPr/>
      <dgm:t>
        <a:bodyPr/>
        <a:lstStyle/>
        <a:p>
          <a:endParaRPr lang="en-US"/>
        </a:p>
      </dgm:t>
    </dgm:pt>
  </dgm:ptLst>
  <dgm:cxnLst>
    <dgm:cxn modelId="{781F0925-1BE0-4E59-B65B-DD2549635FB1}" srcId="{5474873F-C79D-4051-AA81-3C3DB079EF85}" destId="{C9EBDD60-8C87-4109-8E18-D35AB33881AC}" srcOrd="0" destOrd="0" parTransId="{94253739-24DE-4AF8-A458-37A9D3109EB0}" sibTransId="{272506A9-3B93-4BB0-94D1-A499DBC26C5B}"/>
    <dgm:cxn modelId="{C1419F38-3F78-4035-BF39-F8C578536061}" type="presOf" srcId="{5474873F-C79D-4051-AA81-3C3DB079EF85}" destId="{C5B48F85-70BC-46BE-9AD9-4868155F13C0}" srcOrd="0" destOrd="0" presId="urn:microsoft.com/office/officeart/2005/8/layout/vList2"/>
    <dgm:cxn modelId="{DBDE6D36-F456-4545-99C3-2D00EB0D5888}" srcId="{C9EBDD60-8C87-4109-8E18-D35AB33881AC}" destId="{CC43D2A5-ECE0-4D38-A99C-29751312F042}" srcOrd="0" destOrd="0" parTransId="{5054EB89-FA3F-4A69-9CFA-C759C21D69F9}" sibTransId="{8792BE62-5CCF-4868-BF0E-7BE104BAB359}"/>
    <dgm:cxn modelId="{EEDB3771-BB12-483D-BD51-2B6BBA3A00B0}" type="presOf" srcId="{33406C75-8108-4772-A367-528192730B57}" destId="{1D293BA7-ED75-4721-9450-A4DD449DE7A7}" srcOrd="0" destOrd="2" presId="urn:microsoft.com/office/officeart/2005/8/layout/vList2"/>
    <dgm:cxn modelId="{E6F4E3CF-0505-49FC-A7DE-F91AD0DF3073}" srcId="{CC43D2A5-ECE0-4D38-A99C-29751312F042}" destId="{02168962-3A82-4470-ADD8-EC8976F37E0B}" srcOrd="3" destOrd="0" parTransId="{39BC89F9-113A-4C06-9D2F-D4FF0B8FA9CC}" sibTransId="{341AF937-FC4A-4F83-B9AF-8D468AC484F7}"/>
    <dgm:cxn modelId="{8FE34E63-4E4C-4DA1-9358-2CCC7279C7FC}" srcId="{CC43D2A5-ECE0-4D38-A99C-29751312F042}" destId="{4D7750F5-5EF5-45C9-8BB3-E6487F85A6B9}" srcOrd="0" destOrd="0" parTransId="{F2E503CD-9E39-4794-B005-676DE5550C69}" sibTransId="{5A9E1D39-7865-4683-94B3-FDA677F0A2B8}"/>
    <dgm:cxn modelId="{AA83B331-734B-4173-BBC9-C74B2356792D}" type="presOf" srcId="{CC43D2A5-ECE0-4D38-A99C-29751312F042}" destId="{1D293BA7-ED75-4721-9450-A4DD449DE7A7}" srcOrd="0" destOrd="0" presId="urn:microsoft.com/office/officeart/2005/8/layout/vList2"/>
    <dgm:cxn modelId="{A793F965-5942-4C61-AADB-9B2B938A110A}" type="presOf" srcId="{4D7750F5-5EF5-45C9-8BB3-E6487F85A6B9}" destId="{1D293BA7-ED75-4721-9450-A4DD449DE7A7}" srcOrd="0" destOrd="1" presId="urn:microsoft.com/office/officeart/2005/8/layout/vList2"/>
    <dgm:cxn modelId="{833CB4C7-744F-48D3-9679-340F4656CAD9}" type="presOf" srcId="{02168962-3A82-4470-ADD8-EC8976F37E0B}" destId="{1D293BA7-ED75-4721-9450-A4DD449DE7A7}" srcOrd="0" destOrd="4" presId="urn:microsoft.com/office/officeart/2005/8/layout/vList2"/>
    <dgm:cxn modelId="{5B95A6E5-7C47-4800-9C99-F7E09CBC00F2}" srcId="{CC43D2A5-ECE0-4D38-A99C-29751312F042}" destId="{33406C75-8108-4772-A367-528192730B57}" srcOrd="1" destOrd="0" parTransId="{C46F6102-97FE-442B-8321-55DDF99659E8}" sibTransId="{BB224D1E-B9A3-4837-9D44-23B76BAF007B}"/>
    <dgm:cxn modelId="{D0137E96-32BE-4445-BAAE-C55CA9DFBFEA}" type="presOf" srcId="{C9EBDD60-8C87-4109-8E18-D35AB33881AC}" destId="{808F3B3C-AF6F-4305-B658-1260DCF2DAAA}" srcOrd="0" destOrd="0" presId="urn:microsoft.com/office/officeart/2005/8/layout/vList2"/>
    <dgm:cxn modelId="{5EF2126E-7CFD-4E04-9EC7-3842D65DB935}" srcId="{CC43D2A5-ECE0-4D38-A99C-29751312F042}" destId="{514BC2E5-5CA9-42B6-8C39-C7F450FEC772}" srcOrd="2" destOrd="0" parTransId="{D2396E68-5B3B-4446-B9C8-6C10D0C19727}" sibTransId="{802A5849-A054-49C0-8334-38ECD2F129AE}"/>
    <dgm:cxn modelId="{D0745B7D-E3F7-4B00-B896-81413F821D2E}" srcId="{5474873F-C79D-4051-AA81-3C3DB079EF85}" destId="{CD53FF9B-3479-4A24-9080-69A4F2A26AF9}" srcOrd="1" destOrd="0" parTransId="{2549254A-5FDC-4519-9F4B-C6D681507473}" sibTransId="{87798B04-1B3E-4D12-A1A0-015BE6796110}"/>
    <dgm:cxn modelId="{904B2513-E16D-4F35-8464-2D0E0AA1433C}" type="presOf" srcId="{514BC2E5-5CA9-42B6-8C39-C7F450FEC772}" destId="{1D293BA7-ED75-4721-9450-A4DD449DE7A7}" srcOrd="0" destOrd="3" presId="urn:microsoft.com/office/officeart/2005/8/layout/vList2"/>
    <dgm:cxn modelId="{31DB5D01-9E89-4FF4-8696-734D814F2AE9}" type="presOf" srcId="{CD53FF9B-3479-4A24-9080-69A4F2A26AF9}" destId="{121CB302-A327-44C5-88CE-8F50C5399AA3}" srcOrd="0" destOrd="0" presId="urn:microsoft.com/office/officeart/2005/8/layout/vList2"/>
    <dgm:cxn modelId="{A284B6BE-A876-4AD5-926A-CC168680CA18}" type="presParOf" srcId="{C5B48F85-70BC-46BE-9AD9-4868155F13C0}" destId="{808F3B3C-AF6F-4305-B658-1260DCF2DAAA}" srcOrd="0" destOrd="0" presId="urn:microsoft.com/office/officeart/2005/8/layout/vList2"/>
    <dgm:cxn modelId="{4407D696-A5F0-4110-921C-137EFED8ABE8}" type="presParOf" srcId="{C5B48F85-70BC-46BE-9AD9-4868155F13C0}" destId="{1D293BA7-ED75-4721-9450-A4DD449DE7A7}" srcOrd="1" destOrd="0" presId="urn:microsoft.com/office/officeart/2005/8/layout/vList2"/>
    <dgm:cxn modelId="{747C65D9-DF84-4608-A5C6-5D96BF9F8E29}" type="presParOf" srcId="{C5B48F85-70BC-46BE-9AD9-4868155F13C0}" destId="{121CB302-A327-44C5-88CE-8F50C5399AA3}"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8F5B2B58-50BE-4D59-9D35-5E01971EE53F}"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9E9B96FA-CF46-471F-B518-09228EBDFD82}">
      <dgm:prSet/>
      <dgm:spPr/>
      <dgm:t>
        <a:bodyPr/>
        <a:lstStyle/>
        <a:p>
          <a:pPr algn="ctr" rtl="0"/>
          <a:r>
            <a:rPr lang="en-ZA" dirty="0" smtClean="0">
              <a:latin typeface="Maiandra GD" panose="020E0502030308020204" pitchFamily="34" charset="0"/>
            </a:rPr>
            <a:t>Lest we forget</a:t>
          </a:r>
          <a:endParaRPr lang="en-US" dirty="0">
            <a:latin typeface="Maiandra GD" panose="020E0502030308020204" pitchFamily="34" charset="0"/>
          </a:endParaRPr>
        </a:p>
      </dgm:t>
    </dgm:pt>
    <dgm:pt modelId="{7F1AF1E0-3126-46A6-864C-7D2D3B894A06}" type="parTrans" cxnId="{A28FF62D-5D6D-4CF2-9205-BFAF05E40BB6}">
      <dgm:prSet/>
      <dgm:spPr/>
      <dgm:t>
        <a:bodyPr/>
        <a:lstStyle/>
        <a:p>
          <a:endParaRPr lang="en-US"/>
        </a:p>
      </dgm:t>
    </dgm:pt>
    <dgm:pt modelId="{CFCF4BE8-12E2-49AE-A727-1D1935748444}" type="sibTrans" cxnId="{A28FF62D-5D6D-4CF2-9205-BFAF05E40BB6}">
      <dgm:prSet/>
      <dgm:spPr/>
      <dgm:t>
        <a:bodyPr/>
        <a:lstStyle/>
        <a:p>
          <a:endParaRPr lang="en-US"/>
        </a:p>
      </dgm:t>
    </dgm:pt>
    <dgm:pt modelId="{3A4DAB15-F131-4BB9-9D66-44270051907E}" type="pres">
      <dgm:prSet presAssocID="{8F5B2B58-50BE-4D59-9D35-5E01971EE53F}" presName="linear" presStyleCnt="0">
        <dgm:presLayoutVars>
          <dgm:animLvl val="lvl"/>
          <dgm:resizeHandles val="exact"/>
        </dgm:presLayoutVars>
      </dgm:prSet>
      <dgm:spPr/>
      <dgm:t>
        <a:bodyPr/>
        <a:lstStyle/>
        <a:p>
          <a:endParaRPr lang="en-US"/>
        </a:p>
      </dgm:t>
    </dgm:pt>
    <dgm:pt modelId="{42E89406-29FF-4DED-93CC-BA122F41901C}" type="pres">
      <dgm:prSet presAssocID="{9E9B96FA-CF46-471F-B518-09228EBDFD82}" presName="parentText" presStyleLbl="node1" presStyleIdx="0" presStyleCnt="1">
        <dgm:presLayoutVars>
          <dgm:chMax val="0"/>
          <dgm:bulletEnabled val="1"/>
        </dgm:presLayoutVars>
      </dgm:prSet>
      <dgm:spPr/>
      <dgm:t>
        <a:bodyPr/>
        <a:lstStyle/>
        <a:p>
          <a:endParaRPr lang="en-US"/>
        </a:p>
      </dgm:t>
    </dgm:pt>
  </dgm:ptLst>
  <dgm:cxnLst>
    <dgm:cxn modelId="{A28FF62D-5D6D-4CF2-9205-BFAF05E40BB6}" srcId="{8F5B2B58-50BE-4D59-9D35-5E01971EE53F}" destId="{9E9B96FA-CF46-471F-B518-09228EBDFD82}" srcOrd="0" destOrd="0" parTransId="{7F1AF1E0-3126-46A6-864C-7D2D3B894A06}" sibTransId="{CFCF4BE8-12E2-49AE-A727-1D1935748444}"/>
    <dgm:cxn modelId="{5488AE32-40A0-4C9D-AC2A-490639989703}" type="presOf" srcId="{9E9B96FA-CF46-471F-B518-09228EBDFD82}" destId="{42E89406-29FF-4DED-93CC-BA122F41901C}" srcOrd="0" destOrd="0" presId="urn:microsoft.com/office/officeart/2005/8/layout/vList2"/>
    <dgm:cxn modelId="{06BB026C-4CC2-42FC-9C4F-006AF06046F1}" type="presOf" srcId="{8F5B2B58-50BE-4D59-9D35-5E01971EE53F}" destId="{3A4DAB15-F131-4BB9-9D66-44270051907E}" srcOrd="0" destOrd="0" presId="urn:microsoft.com/office/officeart/2005/8/layout/vList2"/>
    <dgm:cxn modelId="{7EB5EF2E-5FE2-4CB7-B4CB-6673A62BB599}" type="presParOf" srcId="{3A4DAB15-F131-4BB9-9D66-44270051907E}" destId="{42E89406-29FF-4DED-93CC-BA122F41901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A3804D2F-8D56-4CD5-9ECA-E20447444E59}"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GB"/>
        </a:p>
      </dgm:t>
    </dgm:pt>
    <dgm:pt modelId="{0B61BFAB-5625-4D8C-9162-E10816D74D1D}">
      <dgm:prSet/>
      <dgm:spPr/>
      <dgm:t>
        <a:bodyPr/>
        <a:lstStyle/>
        <a:p>
          <a:pPr rtl="0"/>
          <a:r>
            <a:rPr lang="en-GB" dirty="0" smtClean="0"/>
            <a:t>The real source of competitive leverage: </a:t>
          </a:r>
          <a:r>
            <a:rPr lang="en-GB" b="1" i="1" u="sng" dirty="0" smtClean="0"/>
            <a:t>Culture</a:t>
          </a:r>
          <a:r>
            <a:rPr lang="en-GB" dirty="0" smtClean="0"/>
            <a:t> and </a:t>
          </a:r>
          <a:r>
            <a:rPr lang="en-GB" b="1" u="sng" dirty="0" smtClean="0"/>
            <a:t>Capabilities</a:t>
          </a:r>
          <a:r>
            <a:rPr lang="en-GB" b="1" dirty="0" smtClean="0"/>
            <a:t> </a:t>
          </a:r>
          <a:r>
            <a:rPr lang="en-GB" dirty="0" smtClean="0"/>
            <a:t>of your organisation, driven from how you manage the people</a:t>
          </a:r>
          <a:r>
            <a:rPr lang="en-GB" b="1" dirty="0" smtClean="0"/>
            <a:t>. </a:t>
          </a:r>
          <a:endParaRPr lang="en-GB" dirty="0"/>
        </a:p>
      </dgm:t>
    </dgm:pt>
    <dgm:pt modelId="{3C7B8683-D85C-4B47-AC7A-22BEFFA9860A}" type="parTrans" cxnId="{4B53A6BF-23D2-4F8E-95B7-4EB75ABC7BE6}">
      <dgm:prSet/>
      <dgm:spPr/>
      <dgm:t>
        <a:bodyPr/>
        <a:lstStyle/>
        <a:p>
          <a:endParaRPr lang="en-GB"/>
        </a:p>
      </dgm:t>
    </dgm:pt>
    <dgm:pt modelId="{10E9A75D-F529-497D-ACFF-EF95E42EA391}" type="sibTrans" cxnId="{4B53A6BF-23D2-4F8E-95B7-4EB75ABC7BE6}">
      <dgm:prSet/>
      <dgm:spPr/>
      <dgm:t>
        <a:bodyPr/>
        <a:lstStyle/>
        <a:p>
          <a:endParaRPr lang="en-GB"/>
        </a:p>
      </dgm:t>
    </dgm:pt>
    <dgm:pt modelId="{F883A5EE-837E-42AC-8DE4-4B6DD7CCC2D6}">
      <dgm:prSet/>
      <dgm:spPr/>
      <dgm:t>
        <a:bodyPr/>
        <a:lstStyle/>
        <a:p>
          <a:pPr rtl="0"/>
          <a:r>
            <a:rPr lang="en-GB" dirty="0" smtClean="0"/>
            <a:t>Top management: attract, cultivate and </a:t>
          </a:r>
          <a:r>
            <a:rPr lang="en-GB" b="1" i="1" u="sng" dirty="0" smtClean="0"/>
            <a:t>keep the best workforce.</a:t>
          </a:r>
          <a:endParaRPr lang="en-GB" b="1" dirty="0"/>
        </a:p>
      </dgm:t>
    </dgm:pt>
    <dgm:pt modelId="{8569A614-3F09-46CD-881A-27197B304F55}" type="parTrans" cxnId="{3E67FC57-6D88-4317-A6A7-EF8CA1CC5C2E}">
      <dgm:prSet/>
      <dgm:spPr/>
      <dgm:t>
        <a:bodyPr/>
        <a:lstStyle/>
        <a:p>
          <a:endParaRPr lang="en-GB"/>
        </a:p>
      </dgm:t>
    </dgm:pt>
    <dgm:pt modelId="{EE15CA02-A712-4667-9D65-49160C637331}" type="sibTrans" cxnId="{3E67FC57-6D88-4317-A6A7-EF8CA1CC5C2E}">
      <dgm:prSet/>
      <dgm:spPr/>
      <dgm:t>
        <a:bodyPr/>
        <a:lstStyle/>
        <a:p>
          <a:endParaRPr lang="en-GB"/>
        </a:p>
      </dgm:t>
    </dgm:pt>
    <dgm:pt modelId="{8145A139-1772-4150-B064-A2E50B735D92}" type="pres">
      <dgm:prSet presAssocID="{A3804D2F-8D56-4CD5-9ECA-E20447444E59}" presName="linear" presStyleCnt="0">
        <dgm:presLayoutVars>
          <dgm:animLvl val="lvl"/>
          <dgm:resizeHandles val="exact"/>
        </dgm:presLayoutVars>
      </dgm:prSet>
      <dgm:spPr/>
      <dgm:t>
        <a:bodyPr/>
        <a:lstStyle/>
        <a:p>
          <a:endParaRPr lang="en-GB"/>
        </a:p>
      </dgm:t>
    </dgm:pt>
    <dgm:pt modelId="{171631FD-EE71-4E9D-BED4-651185A129F1}" type="pres">
      <dgm:prSet presAssocID="{0B61BFAB-5625-4D8C-9162-E10816D74D1D}" presName="parentText" presStyleLbl="node1" presStyleIdx="0" presStyleCnt="2">
        <dgm:presLayoutVars>
          <dgm:chMax val="0"/>
          <dgm:bulletEnabled val="1"/>
        </dgm:presLayoutVars>
      </dgm:prSet>
      <dgm:spPr/>
      <dgm:t>
        <a:bodyPr/>
        <a:lstStyle/>
        <a:p>
          <a:endParaRPr lang="en-GB"/>
        </a:p>
      </dgm:t>
    </dgm:pt>
    <dgm:pt modelId="{7C1953FF-2122-456C-8563-2336AE1023B2}" type="pres">
      <dgm:prSet presAssocID="{10E9A75D-F529-497D-ACFF-EF95E42EA391}" presName="spacer" presStyleCnt="0"/>
      <dgm:spPr/>
    </dgm:pt>
    <dgm:pt modelId="{76F5AA22-B0E0-4730-9BC8-8F6F64F84134}" type="pres">
      <dgm:prSet presAssocID="{F883A5EE-837E-42AC-8DE4-4B6DD7CCC2D6}" presName="parentText" presStyleLbl="node1" presStyleIdx="1" presStyleCnt="2">
        <dgm:presLayoutVars>
          <dgm:chMax val="0"/>
          <dgm:bulletEnabled val="1"/>
        </dgm:presLayoutVars>
      </dgm:prSet>
      <dgm:spPr/>
      <dgm:t>
        <a:bodyPr/>
        <a:lstStyle/>
        <a:p>
          <a:endParaRPr lang="en-GB"/>
        </a:p>
      </dgm:t>
    </dgm:pt>
  </dgm:ptLst>
  <dgm:cxnLst>
    <dgm:cxn modelId="{6361016E-A045-4A5D-8569-DC4A336202BB}" type="presOf" srcId="{A3804D2F-8D56-4CD5-9ECA-E20447444E59}" destId="{8145A139-1772-4150-B064-A2E50B735D92}" srcOrd="0" destOrd="0" presId="urn:microsoft.com/office/officeart/2005/8/layout/vList2"/>
    <dgm:cxn modelId="{157878CD-1D78-4132-8987-87C3678DFDEE}" type="presOf" srcId="{F883A5EE-837E-42AC-8DE4-4B6DD7CCC2D6}" destId="{76F5AA22-B0E0-4730-9BC8-8F6F64F84134}" srcOrd="0" destOrd="0" presId="urn:microsoft.com/office/officeart/2005/8/layout/vList2"/>
    <dgm:cxn modelId="{4B53A6BF-23D2-4F8E-95B7-4EB75ABC7BE6}" srcId="{A3804D2F-8D56-4CD5-9ECA-E20447444E59}" destId="{0B61BFAB-5625-4D8C-9162-E10816D74D1D}" srcOrd="0" destOrd="0" parTransId="{3C7B8683-D85C-4B47-AC7A-22BEFFA9860A}" sibTransId="{10E9A75D-F529-497D-ACFF-EF95E42EA391}"/>
    <dgm:cxn modelId="{3E67FC57-6D88-4317-A6A7-EF8CA1CC5C2E}" srcId="{A3804D2F-8D56-4CD5-9ECA-E20447444E59}" destId="{F883A5EE-837E-42AC-8DE4-4B6DD7CCC2D6}" srcOrd="1" destOrd="0" parTransId="{8569A614-3F09-46CD-881A-27197B304F55}" sibTransId="{EE15CA02-A712-4667-9D65-49160C637331}"/>
    <dgm:cxn modelId="{E3C74C93-E5F8-4A95-B742-BA8B27B247A0}" type="presOf" srcId="{0B61BFAB-5625-4D8C-9162-E10816D74D1D}" destId="{171631FD-EE71-4E9D-BED4-651185A129F1}" srcOrd="0" destOrd="0" presId="urn:microsoft.com/office/officeart/2005/8/layout/vList2"/>
    <dgm:cxn modelId="{C8ECBF47-D72D-44F7-9FA1-B233E2BA989F}" type="presParOf" srcId="{8145A139-1772-4150-B064-A2E50B735D92}" destId="{171631FD-EE71-4E9D-BED4-651185A129F1}" srcOrd="0" destOrd="0" presId="urn:microsoft.com/office/officeart/2005/8/layout/vList2"/>
    <dgm:cxn modelId="{9406C64E-BFF8-47A2-B092-9E4889C04CCE}" type="presParOf" srcId="{8145A139-1772-4150-B064-A2E50B735D92}" destId="{7C1953FF-2122-456C-8563-2336AE1023B2}" srcOrd="1" destOrd="0" presId="urn:microsoft.com/office/officeart/2005/8/layout/vList2"/>
    <dgm:cxn modelId="{CB0CDFFF-47C6-44A1-A259-DCF1CBB47FC2}" type="presParOf" srcId="{8145A139-1772-4150-B064-A2E50B735D92}" destId="{76F5AA22-B0E0-4730-9BC8-8F6F64F8413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429036F7-731C-4806-B57B-2AA06D26B332}"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0C8827A9-222F-42BF-8A64-61DEBF5033CB}">
      <dgm:prSet/>
      <dgm:spPr/>
      <dgm:t>
        <a:bodyPr/>
        <a:lstStyle/>
        <a:p>
          <a:pPr rtl="0"/>
          <a:r>
            <a:rPr lang="en-US" dirty="0" smtClean="0"/>
            <a:t>The </a:t>
          </a:r>
          <a:r>
            <a:rPr lang="en-US" dirty="0" err="1" smtClean="0"/>
            <a:t>Gullup</a:t>
          </a:r>
          <a:r>
            <a:rPr lang="en-US" dirty="0" smtClean="0"/>
            <a:t> Organization researched that the number one reason employees leave jobs is </a:t>
          </a:r>
          <a:r>
            <a:rPr lang="en-US" i="0" u="sng" dirty="0" smtClean="0">
              <a:effectLst>
                <a:outerShdw blurRad="38100" dist="38100" dir="2700000" algn="tl">
                  <a:srgbClr val="000000">
                    <a:alpha val="43137"/>
                  </a:srgbClr>
                </a:outerShdw>
              </a:effectLst>
            </a:rPr>
            <a:t>a poor relations with their immediate supervisors. </a:t>
          </a:r>
          <a:r>
            <a:rPr lang="en-US" dirty="0" smtClean="0"/>
            <a:t> </a:t>
          </a:r>
          <a:endParaRPr lang="en-US" dirty="0"/>
        </a:p>
      </dgm:t>
    </dgm:pt>
    <dgm:pt modelId="{2E6D67C4-E532-430A-95FC-C634350E2C08}" type="parTrans" cxnId="{E5EC2BD9-4A6C-4A4B-A0F5-3C59143AA962}">
      <dgm:prSet/>
      <dgm:spPr/>
      <dgm:t>
        <a:bodyPr/>
        <a:lstStyle/>
        <a:p>
          <a:endParaRPr lang="en-US"/>
        </a:p>
      </dgm:t>
    </dgm:pt>
    <dgm:pt modelId="{FE4C3D96-B41E-4BD2-B067-DA391318FD18}" type="sibTrans" cxnId="{E5EC2BD9-4A6C-4A4B-A0F5-3C59143AA962}">
      <dgm:prSet/>
      <dgm:spPr/>
      <dgm:t>
        <a:bodyPr/>
        <a:lstStyle/>
        <a:p>
          <a:endParaRPr lang="en-US"/>
        </a:p>
      </dgm:t>
    </dgm:pt>
    <dgm:pt modelId="{3E1AD451-E061-4748-B0B5-13D33E11647E}">
      <dgm:prSet/>
      <dgm:spPr/>
      <dgm:t>
        <a:bodyPr/>
        <a:lstStyle/>
        <a:p>
          <a:pPr rtl="0"/>
          <a:r>
            <a:rPr lang="en-US" dirty="0" smtClean="0"/>
            <a:t>The research finding has shown that 70% of the reasons employees leave their jobs are related to factors that </a:t>
          </a:r>
          <a:r>
            <a:rPr lang="en-US" i="1" u="sng" dirty="0" smtClean="0">
              <a:effectLst>
                <a:outerShdw blurRad="38100" dist="38100" dir="2700000" algn="tl">
                  <a:srgbClr val="000000">
                    <a:alpha val="43137"/>
                  </a:srgbClr>
                </a:outerShdw>
              </a:effectLst>
            </a:rPr>
            <a:t>are controllable by the direct supervisors.</a:t>
          </a:r>
          <a:r>
            <a:rPr lang="en-US" u="sng" dirty="0" smtClean="0">
              <a:effectLst>
                <a:outerShdw blurRad="38100" dist="38100" dir="2700000" algn="tl">
                  <a:srgbClr val="000000">
                    <a:alpha val="43137"/>
                  </a:srgbClr>
                </a:outerShdw>
              </a:effectLst>
            </a:rPr>
            <a:t> </a:t>
          </a:r>
          <a:endParaRPr lang="en-US" u="sng" dirty="0">
            <a:effectLst>
              <a:outerShdw blurRad="38100" dist="38100" dir="2700000" algn="tl">
                <a:srgbClr val="000000">
                  <a:alpha val="43137"/>
                </a:srgbClr>
              </a:outerShdw>
            </a:effectLst>
          </a:endParaRPr>
        </a:p>
      </dgm:t>
    </dgm:pt>
    <dgm:pt modelId="{BC86E0FA-515E-4EF1-B158-12A13FCCA59C}" type="parTrans" cxnId="{0E83EC41-50CA-47E8-B2C8-21FF16FC2664}">
      <dgm:prSet/>
      <dgm:spPr/>
      <dgm:t>
        <a:bodyPr/>
        <a:lstStyle/>
        <a:p>
          <a:endParaRPr lang="en-US"/>
        </a:p>
      </dgm:t>
    </dgm:pt>
    <dgm:pt modelId="{871C0522-5CB7-4F6C-ADF1-FECAE0BAFD97}" type="sibTrans" cxnId="{0E83EC41-50CA-47E8-B2C8-21FF16FC2664}">
      <dgm:prSet/>
      <dgm:spPr/>
      <dgm:t>
        <a:bodyPr/>
        <a:lstStyle/>
        <a:p>
          <a:endParaRPr lang="en-US"/>
        </a:p>
      </dgm:t>
    </dgm:pt>
    <dgm:pt modelId="{848313A9-A68D-49C6-81F1-D3AD8FB9503C}" type="pres">
      <dgm:prSet presAssocID="{429036F7-731C-4806-B57B-2AA06D26B332}" presName="linear" presStyleCnt="0">
        <dgm:presLayoutVars>
          <dgm:animLvl val="lvl"/>
          <dgm:resizeHandles val="exact"/>
        </dgm:presLayoutVars>
      </dgm:prSet>
      <dgm:spPr/>
      <dgm:t>
        <a:bodyPr/>
        <a:lstStyle/>
        <a:p>
          <a:endParaRPr lang="en-GB"/>
        </a:p>
      </dgm:t>
    </dgm:pt>
    <dgm:pt modelId="{6D4EEE2E-CE2F-4714-B3FF-F5A8A4226166}" type="pres">
      <dgm:prSet presAssocID="{0C8827A9-222F-42BF-8A64-61DEBF5033CB}" presName="parentText" presStyleLbl="node1" presStyleIdx="0" presStyleCnt="2">
        <dgm:presLayoutVars>
          <dgm:chMax val="0"/>
          <dgm:bulletEnabled val="1"/>
        </dgm:presLayoutVars>
      </dgm:prSet>
      <dgm:spPr/>
      <dgm:t>
        <a:bodyPr/>
        <a:lstStyle/>
        <a:p>
          <a:endParaRPr lang="en-GB"/>
        </a:p>
      </dgm:t>
    </dgm:pt>
    <dgm:pt modelId="{F0CD3EFF-8067-4446-987A-D87FE658066F}" type="pres">
      <dgm:prSet presAssocID="{FE4C3D96-B41E-4BD2-B067-DA391318FD18}" presName="spacer" presStyleCnt="0"/>
      <dgm:spPr/>
    </dgm:pt>
    <dgm:pt modelId="{030EB5FC-347B-43FE-B999-B6A7310D6D80}" type="pres">
      <dgm:prSet presAssocID="{3E1AD451-E061-4748-B0B5-13D33E11647E}" presName="parentText" presStyleLbl="node1" presStyleIdx="1" presStyleCnt="2">
        <dgm:presLayoutVars>
          <dgm:chMax val="0"/>
          <dgm:bulletEnabled val="1"/>
        </dgm:presLayoutVars>
      </dgm:prSet>
      <dgm:spPr/>
      <dgm:t>
        <a:bodyPr/>
        <a:lstStyle/>
        <a:p>
          <a:endParaRPr lang="en-GB"/>
        </a:p>
      </dgm:t>
    </dgm:pt>
  </dgm:ptLst>
  <dgm:cxnLst>
    <dgm:cxn modelId="{84ABAD5E-B9E1-4922-9B2B-E5C174B0B336}" type="presOf" srcId="{429036F7-731C-4806-B57B-2AA06D26B332}" destId="{848313A9-A68D-49C6-81F1-D3AD8FB9503C}" srcOrd="0" destOrd="0" presId="urn:microsoft.com/office/officeart/2005/8/layout/vList2"/>
    <dgm:cxn modelId="{0E83EC41-50CA-47E8-B2C8-21FF16FC2664}" srcId="{429036F7-731C-4806-B57B-2AA06D26B332}" destId="{3E1AD451-E061-4748-B0B5-13D33E11647E}" srcOrd="1" destOrd="0" parTransId="{BC86E0FA-515E-4EF1-B158-12A13FCCA59C}" sibTransId="{871C0522-5CB7-4F6C-ADF1-FECAE0BAFD97}"/>
    <dgm:cxn modelId="{E5EC2BD9-4A6C-4A4B-A0F5-3C59143AA962}" srcId="{429036F7-731C-4806-B57B-2AA06D26B332}" destId="{0C8827A9-222F-42BF-8A64-61DEBF5033CB}" srcOrd="0" destOrd="0" parTransId="{2E6D67C4-E532-430A-95FC-C634350E2C08}" sibTransId="{FE4C3D96-B41E-4BD2-B067-DA391318FD18}"/>
    <dgm:cxn modelId="{F9623680-B82A-4FFE-9432-49781F04065C}" type="presOf" srcId="{0C8827A9-222F-42BF-8A64-61DEBF5033CB}" destId="{6D4EEE2E-CE2F-4714-B3FF-F5A8A4226166}" srcOrd="0" destOrd="0" presId="urn:microsoft.com/office/officeart/2005/8/layout/vList2"/>
    <dgm:cxn modelId="{3CA40B0E-50E1-4C19-94D8-872282DB52E2}" type="presOf" srcId="{3E1AD451-E061-4748-B0B5-13D33E11647E}" destId="{030EB5FC-347B-43FE-B999-B6A7310D6D80}" srcOrd="0" destOrd="0" presId="urn:microsoft.com/office/officeart/2005/8/layout/vList2"/>
    <dgm:cxn modelId="{292C371B-8F48-4358-9394-89F8AD9E1707}" type="presParOf" srcId="{848313A9-A68D-49C6-81F1-D3AD8FB9503C}" destId="{6D4EEE2E-CE2F-4714-B3FF-F5A8A4226166}" srcOrd="0" destOrd="0" presId="urn:microsoft.com/office/officeart/2005/8/layout/vList2"/>
    <dgm:cxn modelId="{0653373D-92BE-4D0D-8993-5D20A2B30568}" type="presParOf" srcId="{848313A9-A68D-49C6-81F1-D3AD8FB9503C}" destId="{F0CD3EFF-8067-4446-987A-D87FE658066F}" srcOrd="1" destOrd="0" presId="urn:microsoft.com/office/officeart/2005/8/layout/vList2"/>
    <dgm:cxn modelId="{084CAB67-9547-43C4-89B5-B720DCB58138}" type="presParOf" srcId="{848313A9-A68D-49C6-81F1-D3AD8FB9503C}" destId="{030EB5FC-347B-43FE-B999-B6A7310D6D8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E81573F0-E89C-4CF6-8E72-413068030F6B}"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DCDFE227-FF96-4DAF-B1CD-E10992AC8CE5}">
      <dgm:prSet/>
      <dgm:spPr/>
      <dgm:t>
        <a:bodyPr/>
        <a:lstStyle/>
        <a:p>
          <a:pPr rtl="0"/>
          <a:r>
            <a:rPr lang="en-ZA" dirty="0" smtClean="0">
              <a:latin typeface="Maiandra GD" panose="020E0502030308020204" pitchFamily="34" charset="0"/>
            </a:rPr>
            <a:t>Opportunities for HCM</a:t>
          </a:r>
          <a:endParaRPr lang="en-US" dirty="0">
            <a:latin typeface="Maiandra GD" panose="020E0502030308020204" pitchFamily="34" charset="0"/>
          </a:endParaRPr>
        </a:p>
      </dgm:t>
    </dgm:pt>
    <dgm:pt modelId="{F328A5D1-53C0-426C-98CF-C720DB6071D9}" type="parTrans" cxnId="{5F00AA6A-4F9B-4C33-84F3-F722C634D13A}">
      <dgm:prSet/>
      <dgm:spPr/>
      <dgm:t>
        <a:bodyPr/>
        <a:lstStyle/>
        <a:p>
          <a:endParaRPr lang="en-US"/>
        </a:p>
      </dgm:t>
    </dgm:pt>
    <dgm:pt modelId="{59699F38-FDBC-4256-8E90-16E7F57549AA}" type="sibTrans" cxnId="{5F00AA6A-4F9B-4C33-84F3-F722C634D13A}">
      <dgm:prSet/>
      <dgm:spPr/>
      <dgm:t>
        <a:bodyPr/>
        <a:lstStyle/>
        <a:p>
          <a:endParaRPr lang="en-US"/>
        </a:p>
      </dgm:t>
    </dgm:pt>
    <dgm:pt modelId="{A54B4F17-36B4-4232-B3E1-D08A197A7CE4}" type="pres">
      <dgm:prSet presAssocID="{E81573F0-E89C-4CF6-8E72-413068030F6B}" presName="linear" presStyleCnt="0">
        <dgm:presLayoutVars>
          <dgm:animLvl val="lvl"/>
          <dgm:resizeHandles val="exact"/>
        </dgm:presLayoutVars>
      </dgm:prSet>
      <dgm:spPr/>
      <dgm:t>
        <a:bodyPr/>
        <a:lstStyle/>
        <a:p>
          <a:endParaRPr lang="en-US"/>
        </a:p>
      </dgm:t>
    </dgm:pt>
    <dgm:pt modelId="{3C34E4B9-A7B2-40DC-B003-EB7BA8E6E8D8}" type="pres">
      <dgm:prSet presAssocID="{DCDFE227-FF96-4DAF-B1CD-E10992AC8CE5}" presName="parentText" presStyleLbl="node1" presStyleIdx="0" presStyleCnt="1">
        <dgm:presLayoutVars>
          <dgm:chMax val="0"/>
          <dgm:bulletEnabled val="1"/>
        </dgm:presLayoutVars>
      </dgm:prSet>
      <dgm:spPr/>
      <dgm:t>
        <a:bodyPr/>
        <a:lstStyle/>
        <a:p>
          <a:endParaRPr lang="en-US"/>
        </a:p>
      </dgm:t>
    </dgm:pt>
  </dgm:ptLst>
  <dgm:cxnLst>
    <dgm:cxn modelId="{E744E18E-77F5-45EE-BDD6-D35028C13D9B}" type="presOf" srcId="{DCDFE227-FF96-4DAF-B1CD-E10992AC8CE5}" destId="{3C34E4B9-A7B2-40DC-B003-EB7BA8E6E8D8}" srcOrd="0" destOrd="0" presId="urn:microsoft.com/office/officeart/2005/8/layout/vList2"/>
    <dgm:cxn modelId="{5F00AA6A-4F9B-4C33-84F3-F722C634D13A}" srcId="{E81573F0-E89C-4CF6-8E72-413068030F6B}" destId="{DCDFE227-FF96-4DAF-B1CD-E10992AC8CE5}" srcOrd="0" destOrd="0" parTransId="{F328A5D1-53C0-426C-98CF-C720DB6071D9}" sibTransId="{59699F38-FDBC-4256-8E90-16E7F57549AA}"/>
    <dgm:cxn modelId="{5C26F4EA-FCD4-4004-86DC-6D61EB29D8D4}" type="presOf" srcId="{E81573F0-E89C-4CF6-8E72-413068030F6B}" destId="{A54B4F17-36B4-4232-B3E1-D08A197A7CE4}" srcOrd="0" destOrd="0" presId="urn:microsoft.com/office/officeart/2005/8/layout/vList2"/>
    <dgm:cxn modelId="{91063F88-F7CF-4C61-83CD-A72B61C5AA98}" type="presParOf" srcId="{A54B4F17-36B4-4232-B3E1-D08A197A7CE4}" destId="{3C34E4B9-A7B2-40DC-B003-EB7BA8E6E8D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1E9222DA-F497-43D1-B407-8F888A38C1EB}" type="doc">
      <dgm:prSet loTypeId="urn:microsoft.com/office/officeart/2005/8/layout/vList2" loCatId="list" qsTypeId="urn:microsoft.com/office/officeart/2005/8/quickstyle/3d5" qsCatId="3D" csTypeId="urn:microsoft.com/office/officeart/2005/8/colors/accent1_2" csCatId="accent1" phldr="1"/>
      <dgm:spPr/>
      <dgm:t>
        <a:bodyPr/>
        <a:lstStyle/>
        <a:p>
          <a:endParaRPr lang="en-US"/>
        </a:p>
      </dgm:t>
    </dgm:pt>
    <dgm:pt modelId="{79A4A1A8-7D6D-4A90-93FB-B4AC59547518}">
      <dgm:prSet/>
      <dgm:spPr/>
      <dgm:t>
        <a:bodyPr/>
        <a:lstStyle/>
        <a:p>
          <a:pPr rtl="0"/>
          <a:r>
            <a:rPr lang="en-US" b="1" dirty="0" smtClean="0">
              <a:latin typeface="Maiandra GD" pitchFamily="34" charset="0"/>
            </a:rPr>
            <a:t>1. </a:t>
          </a:r>
          <a:r>
            <a:rPr lang="en-US" dirty="0" smtClean="0"/>
            <a:t>To develop the strategies that can build a company’s brand through its people.</a:t>
          </a:r>
          <a:endParaRPr lang="en-US" dirty="0">
            <a:solidFill>
              <a:schemeClr val="tx1"/>
            </a:solidFill>
          </a:endParaRPr>
        </a:p>
      </dgm:t>
    </dgm:pt>
    <dgm:pt modelId="{1B711938-D122-4D4F-8E19-D1C509D23716}" type="parTrans" cxnId="{4D5E9021-5A76-440B-9509-888788592E13}">
      <dgm:prSet/>
      <dgm:spPr/>
      <dgm:t>
        <a:bodyPr/>
        <a:lstStyle/>
        <a:p>
          <a:endParaRPr lang="en-US"/>
        </a:p>
      </dgm:t>
    </dgm:pt>
    <dgm:pt modelId="{089CE2D6-1BFB-4A18-BA8C-65C125E6CE84}" type="sibTrans" cxnId="{4D5E9021-5A76-440B-9509-888788592E13}">
      <dgm:prSet/>
      <dgm:spPr/>
      <dgm:t>
        <a:bodyPr/>
        <a:lstStyle/>
        <a:p>
          <a:endParaRPr lang="en-US"/>
        </a:p>
      </dgm:t>
    </dgm:pt>
    <dgm:pt modelId="{F94145A3-F451-4E6B-94C1-525751368ED4}" type="pres">
      <dgm:prSet presAssocID="{1E9222DA-F497-43D1-B407-8F888A38C1EB}" presName="linear" presStyleCnt="0">
        <dgm:presLayoutVars>
          <dgm:animLvl val="lvl"/>
          <dgm:resizeHandles val="exact"/>
        </dgm:presLayoutVars>
      </dgm:prSet>
      <dgm:spPr/>
      <dgm:t>
        <a:bodyPr/>
        <a:lstStyle/>
        <a:p>
          <a:endParaRPr lang="en-US"/>
        </a:p>
      </dgm:t>
    </dgm:pt>
    <dgm:pt modelId="{36DC0EC6-001C-4DDD-9F18-7897760854CB}" type="pres">
      <dgm:prSet presAssocID="{79A4A1A8-7D6D-4A90-93FB-B4AC59547518}" presName="parentText" presStyleLbl="node1" presStyleIdx="0" presStyleCnt="1">
        <dgm:presLayoutVars>
          <dgm:chMax val="0"/>
          <dgm:bulletEnabled val="1"/>
        </dgm:presLayoutVars>
      </dgm:prSet>
      <dgm:spPr/>
      <dgm:t>
        <a:bodyPr/>
        <a:lstStyle/>
        <a:p>
          <a:endParaRPr lang="en-US"/>
        </a:p>
      </dgm:t>
    </dgm:pt>
  </dgm:ptLst>
  <dgm:cxnLst>
    <dgm:cxn modelId="{1E21F19F-FDBE-4A8F-A447-D8E67632952C}" type="presOf" srcId="{1E9222DA-F497-43D1-B407-8F888A38C1EB}" destId="{F94145A3-F451-4E6B-94C1-525751368ED4}" srcOrd="0" destOrd="0" presId="urn:microsoft.com/office/officeart/2005/8/layout/vList2"/>
    <dgm:cxn modelId="{7EFD915F-EA43-4A4D-AF77-CD203B4E16E2}" type="presOf" srcId="{79A4A1A8-7D6D-4A90-93FB-B4AC59547518}" destId="{36DC0EC6-001C-4DDD-9F18-7897760854CB}" srcOrd="0" destOrd="0" presId="urn:microsoft.com/office/officeart/2005/8/layout/vList2"/>
    <dgm:cxn modelId="{4D5E9021-5A76-440B-9509-888788592E13}" srcId="{1E9222DA-F497-43D1-B407-8F888A38C1EB}" destId="{79A4A1A8-7D6D-4A90-93FB-B4AC59547518}" srcOrd="0" destOrd="0" parTransId="{1B711938-D122-4D4F-8E19-D1C509D23716}" sibTransId="{089CE2D6-1BFB-4A18-BA8C-65C125E6CE84}"/>
    <dgm:cxn modelId="{1255677D-2856-4161-B3E0-1D356889344A}" type="presParOf" srcId="{F94145A3-F451-4E6B-94C1-525751368ED4}" destId="{36DC0EC6-001C-4DDD-9F18-7897760854CB}"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1D4A06BB-D340-48DA-A1E9-D36BB64F37E0}" type="doc">
      <dgm:prSet loTypeId="urn:microsoft.com/office/officeart/2005/8/layout/vList2" loCatId="list" qsTypeId="urn:microsoft.com/office/officeart/2005/8/quickstyle/simple3" qsCatId="simple" csTypeId="urn:microsoft.com/office/officeart/2005/8/colors/accent1_3" csCatId="accent1" phldr="1"/>
      <dgm:spPr/>
      <dgm:t>
        <a:bodyPr/>
        <a:lstStyle/>
        <a:p>
          <a:endParaRPr lang="en-US"/>
        </a:p>
      </dgm:t>
    </dgm:pt>
    <dgm:pt modelId="{0DB8435D-CE08-43A9-A405-0CF8F586B963}">
      <dgm:prSet/>
      <dgm:spPr/>
      <dgm:t>
        <a:bodyPr/>
        <a:lstStyle/>
        <a:p>
          <a:pPr rtl="0"/>
          <a:r>
            <a:rPr lang="en-US" dirty="0" err="1" smtClean="0"/>
            <a:t>Organisations</a:t>
          </a:r>
          <a:r>
            <a:rPr lang="en-US" dirty="0" smtClean="0"/>
            <a:t> differ-  set of values delivered by people. There is a link between employee satisfaction and customer satisfaction.</a:t>
          </a:r>
          <a:endParaRPr lang="en-US" dirty="0"/>
        </a:p>
      </dgm:t>
    </dgm:pt>
    <dgm:pt modelId="{92049F55-4E9E-4658-9BF7-7ED7BA6D0E84}" type="parTrans" cxnId="{3DABECA4-F61F-47A5-AC7C-4FEB3E402D42}">
      <dgm:prSet/>
      <dgm:spPr/>
      <dgm:t>
        <a:bodyPr/>
        <a:lstStyle/>
        <a:p>
          <a:endParaRPr lang="en-US"/>
        </a:p>
      </dgm:t>
    </dgm:pt>
    <dgm:pt modelId="{C79366E2-7969-405B-B235-FF8248EC73F1}" type="sibTrans" cxnId="{3DABECA4-F61F-47A5-AC7C-4FEB3E402D42}">
      <dgm:prSet/>
      <dgm:spPr/>
      <dgm:t>
        <a:bodyPr/>
        <a:lstStyle/>
        <a:p>
          <a:endParaRPr lang="en-US"/>
        </a:p>
      </dgm:t>
    </dgm:pt>
    <dgm:pt modelId="{4151518B-FD87-483C-8E60-8E3A4D2C6D6B}">
      <dgm:prSet/>
      <dgm:spPr/>
      <dgm:t>
        <a:bodyPr/>
        <a:lstStyle/>
        <a:p>
          <a:pPr rtl="0"/>
          <a:r>
            <a:rPr lang="en-US" dirty="0" err="1" smtClean="0"/>
            <a:t>Organisations</a:t>
          </a:r>
          <a:r>
            <a:rPr lang="en-US" dirty="0" smtClean="0"/>
            <a:t>/companies  rely on adverts/stickers to build a brand</a:t>
          </a:r>
          <a:endParaRPr lang="en-US" dirty="0"/>
        </a:p>
      </dgm:t>
    </dgm:pt>
    <dgm:pt modelId="{AD62883C-4C88-4B79-A207-9BF28A74A2B9}" type="parTrans" cxnId="{A8255196-E1C0-4258-AA51-84A47EE4B91E}">
      <dgm:prSet/>
      <dgm:spPr/>
      <dgm:t>
        <a:bodyPr/>
        <a:lstStyle/>
        <a:p>
          <a:endParaRPr lang="en-US"/>
        </a:p>
      </dgm:t>
    </dgm:pt>
    <dgm:pt modelId="{0417AAE4-859B-4F77-8AA2-CCC579D0E24B}" type="sibTrans" cxnId="{A8255196-E1C0-4258-AA51-84A47EE4B91E}">
      <dgm:prSet/>
      <dgm:spPr/>
      <dgm:t>
        <a:bodyPr/>
        <a:lstStyle/>
        <a:p>
          <a:endParaRPr lang="en-US"/>
        </a:p>
      </dgm:t>
    </dgm:pt>
    <dgm:pt modelId="{BD40F24A-A93F-4D23-BBC1-12BCE07ADB43}">
      <dgm:prSet/>
      <dgm:spPr/>
      <dgm:t>
        <a:bodyPr/>
        <a:lstStyle/>
        <a:p>
          <a:pPr rtl="0"/>
          <a:r>
            <a:rPr lang="en-US" dirty="0" smtClean="0"/>
            <a:t>Imagine if company’s advertising budget to spend on people.</a:t>
          </a:r>
          <a:endParaRPr lang="en-US" dirty="0"/>
        </a:p>
      </dgm:t>
    </dgm:pt>
    <dgm:pt modelId="{DE585E1B-7B2A-4FF4-B640-53A81CB41F66}" type="parTrans" cxnId="{8D4CC3AF-A28D-4D2D-8280-EFD58D795B33}">
      <dgm:prSet/>
      <dgm:spPr/>
      <dgm:t>
        <a:bodyPr/>
        <a:lstStyle/>
        <a:p>
          <a:endParaRPr lang="en-US"/>
        </a:p>
      </dgm:t>
    </dgm:pt>
    <dgm:pt modelId="{E84F1487-3EAF-44DE-8B40-DACFCB7E4316}" type="sibTrans" cxnId="{8D4CC3AF-A28D-4D2D-8280-EFD58D795B33}">
      <dgm:prSet/>
      <dgm:spPr/>
      <dgm:t>
        <a:bodyPr/>
        <a:lstStyle/>
        <a:p>
          <a:endParaRPr lang="en-US"/>
        </a:p>
      </dgm:t>
    </dgm:pt>
    <dgm:pt modelId="{8FAB4A05-4C7E-4387-9B12-7357B5A5A18A}">
      <dgm:prSet/>
      <dgm:spPr/>
      <dgm:t>
        <a:bodyPr/>
        <a:lstStyle/>
        <a:p>
          <a:r>
            <a:rPr lang="en-US" dirty="0" smtClean="0"/>
            <a:t>It could create a corporate culture where people understand the company’s values and begin to behave in a way that builds customer satisfaction and loyalty.</a:t>
          </a:r>
          <a:endParaRPr lang="en-US" dirty="0"/>
        </a:p>
      </dgm:t>
    </dgm:pt>
    <dgm:pt modelId="{24053041-1249-4B30-935A-13C33DA321E2}" type="parTrans" cxnId="{D6F03A9D-F1EB-464C-9E00-00BE07502F20}">
      <dgm:prSet/>
      <dgm:spPr/>
      <dgm:t>
        <a:bodyPr/>
        <a:lstStyle/>
        <a:p>
          <a:endParaRPr lang="en-US"/>
        </a:p>
      </dgm:t>
    </dgm:pt>
    <dgm:pt modelId="{D4C79EEE-03EF-4253-99D3-A9983C9E3757}" type="sibTrans" cxnId="{D6F03A9D-F1EB-464C-9E00-00BE07502F20}">
      <dgm:prSet/>
      <dgm:spPr/>
      <dgm:t>
        <a:bodyPr/>
        <a:lstStyle/>
        <a:p>
          <a:endParaRPr lang="en-US"/>
        </a:p>
      </dgm:t>
    </dgm:pt>
    <dgm:pt modelId="{4A9CE688-348C-4982-9E43-EA7C33E7AB76}" type="pres">
      <dgm:prSet presAssocID="{1D4A06BB-D340-48DA-A1E9-D36BB64F37E0}" presName="linear" presStyleCnt="0">
        <dgm:presLayoutVars>
          <dgm:animLvl val="lvl"/>
          <dgm:resizeHandles val="exact"/>
        </dgm:presLayoutVars>
      </dgm:prSet>
      <dgm:spPr/>
      <dgm:t>
        <a:bodyPr/>
        <a:lstStyle/>
        <a:p>
          <a:endParaRPr lang="en-US"/>
        </a:p>
      </dgm:t>
    </dgm:pt>
    <dgm:pt modelId="{583E5456-678F-40AA-8179-A84A1A562E28}" type="pres">
      <dgm:prSet presAssocID="{0DB8435D-CE08-43A9-A405-0CF8F586B963}" presName="parentText" presStyleLbl="node1" presStyleIdx="0" presStyleCnt="4">
        <dgm:presLayoutVars>
          <dgm:chMax val="0"/>
          <dgm:bulletEnabled val="1"/>
        </dgm:presLayoutVars>
      </dgm:prSet>
      <dgm:spPr/>
      <dgm:t>
        <a:bodyPr/>
        <a:lstStyle/>
        <a:p>
          <a:endParaRPr lang="en-US"/>
        </a:p>
      </dgm:t>
    </dgm:pt>
    <dgm:pt modelId="{04471A80-A135-432F-8F0D-FFE67EDBE3CB}" type="pres">
      <dgm:prSet presAssocID="{C79366E2-7969-405B-B235-FF8248EC73F1}" presName="spacer" presStyleCnt="0"/>
      <dgm:spPr/>
    </dgm:pt>
    <dgm:pt modelId="{C3AF5DBC-2E6A-47CF-AFF8-CEFDC7474E9C}" type="pres">
      <dgm:prSet presAssocID="{4151518B-FD87-483C-8E60-8E3A4D2C6D6B}" presName="parentText" presStyleLbl="node1" presStyleIdx="1" presStyleCnt="4">
        <dgm:presLayoutVars>
          <dgm:chMax val="0"/>
          <dgm:bulletEnabled val="1"/>
        </dgm:presLayoutVars>
      </dgm:prSet>
      <dgm:spPr/>
      <dgm:t>
        <a:bodyPr/>
        <a:lstStyle/>
        <a:p>
          <a:endParaRPr lang="en-US"/>
        </a:p>
      </dgm:t>
    </dgm:pt>
    <dgm:pt modelId="{18C03CF7-CAE8-4E54-B8CC-9A25EDB99C93}" type="pres">
      <dgm:prSet presAssocID="{0417AAE4-859B-4F77-8AA2-CCC579D0E24B}" presName="spacer" presStyleCnt="0"/>
      <dgm:spPr/>
    </dgm:pt>
    <dgm:pt modelId="{F92A6A9E-FD76-43D2-B617-54380D17495C}" type="pres">
      <dgm:prSet presAssocID="{BD40F24A-A93F-4D23-BBC1-12BCE07ADB43}" presName="parentText" presStyleLbl="node1" presStyleIdx="2" presStyleCnt="4">
        <dgm:presLayoutVars>
          <dgm:chMax val="0"/>
          <dgm:bulletEnabled val="1"/>
        </dgm:presLayoutVars>
      </dgm:prSet>
      <dgm:spPr/>
      <dgm:t>
        <a:bodyPr/>
        <a:lstStyle/>
        <a:p>
          <a:endParaRPr lang="en-US"/>
        </a:p>
      </dgm:t>
    </dgm:pt>
    <dgm:pt modelId="{5D5322AC-4865-4B2D-B62F-EF64F7DC9C07}" type="pres">
      <dgm:prSet presAssocID="{E84F1487-3EAF-44DE-8B40-DACFCB7E4316}" presName="spacer" presStyleCnt="0"/>
      <dgm:spPr/>
    </dgm:pt>
    <dgm:pt modelId="{A5AA0983-D8CE-428E-8E30-31A5A4BF894F}" type="pres">
      <dgm:prSet presAssocID="{8FAB4A05-4C7E-4387-9B12-7357B5A5A18A}" presName="parentText" presStyleLbl="node1" presStyleIdx="3" presStyleCnt="4">
        <dgm:presLayoutVars>
          <dgm:chMax val="0"/>
          <dgm:bulletEnabled val="1"/>
        </dgm:presLayoutVars>
      </dgm:prSet>
      <dgm:spPr/>
      <dgm:t>
        <a:bodyPr/>
        <a:lstStyle/>
        <a:p>
          <a:endParaRPr lang="en-US"/>
        </a:p>
      </dgm:t>
    </dgm:pt>
  </dgm:ptLst>
  <dgm:cxnLst>
    <dgm:cxn modelId="{3F1BC418-2C21-4BF2-B79C-F70E1D291AC3}" type="presOf" srcId="{1D4A06BB-D340-48DA-A1E9-D36BB64F37E0}" destId="{4A9CE688-348C-4982-9E43-EA7C33E7AB76}" srcOrd="0" destOrd="0" presId="urn:microsoft.com/office/officeart/2005/8/layout/vList2"/>
    <dgm:cxn modelId="{3DABECA4-F61F-47A5-AC7C-4FEB3E402D42}" srcId="{1D4A06BB-D340-48DA-A1E9-D36BB64F37E0}" destId="{0DB8435D-CE08-43A9-A405-0CF8F586B963}" srcOrd="0" destOrd="0" parTransId="{92049F55-4E9E-4658-9BF7-7ED7BA6D0E84}" sibTransId="{C79366E2-7969-405B-B235-FF8248EC73F1}"/>
    <dgm:cxn modelId="{B0276C19-9BE4-41DF-9503-5CCB4F8C36A6}" type="presOf" srcId="{4151518B-FD87-483C-8E60-8E3A4D2C6D6B}" destId="{C3AF5DBC-2E6A-47CF-AFF8-CEFDC7474E9C}" srcOrd="0" destOrd="0" presId="urn:microsoft.com/office/officeart/2005/8/layout/vList2"/>
    <dgm:cxn modelId="{D6F03A9D-F1EB-464C-9E00-00BE07502F20}" srcId="{1D4A06BB-D340-48DA-A1E9-D36BB64F37E0}" destId="{8FAB4A05-4C7E-4387-9B12-7357B5A5A18A}" srcOrd="3" destOrd="0" parTransId="{24053041-1249-4B30-935A-13C33DA321E2}" sibTransId="{D4C79EEE-03EF-4253-99D3-A9983C9E3757}"/>
    <dgm:cxn modelId="{1E4A68B0-ADF7-4875-BA53-C0C1B280CE23}" type="presOf" srcId="{8FAB4A05-4C7E-4387-9B12-7357B5A5A18A}" destId="{A5AA0983-D8CE-428E-8E30-31A5A4BF894F}" srcOrd="0" destOrd="0" presId="urn:microsoft.com/office/officeart/2005/8/layout/vList2"/>
    <dgm:cxn modelId="{F4BF8CA0-AEEC-4EAD-A1E4-9D7CF392672E}" type="presOf" srcId="{0DB8435D-CE08-43A9-A405-0CF8F586B963}" destId="{583E5456-678F-40AA-8179-A84A1A562E28}" srcOrd="0" destOrd="0" presId="urn:microsoft.com/office/officeart/2005/8/layout/vList2"/>
    <dgm:cxn modelId="{A88FEE49-0E49-4A97-A49E-B036DFC88FC7}" type="presOf" srcId="{BD40F24A-A93F-4D23-BBC1-12BCE07ADB43}" destId="{F92A6A9E-FD76-43D2-B617-54380D17495C}" srcOrd="0" destOrd="0" presId="urn:microsoft.com/office/officeart/2005/8/layout/vList2"/>
    <dgm:cxn modelId="{8D4CC3AF-A28D-4D2D-8280-EFD58D795B33}" srcId="{1D4A06BB-D340-48DA-A1E9-D36BB64F37E0}" destId="{BD40F24A-A93F-4D23-BBC1-12BCE07ADB43}" srcOrd="2" destOrd="0" parTransId="{DE585E1B-7B2A-4FF4-B640-53A81CB41F66}" sibTransId="{E84F1487-3EAF-44DE-8B40-DACFCB7E4316}"/>
    <dgm:cxn modelId="{A8255196-E1C0-4258-AA51-84A47EE4B91E}" srcId="{1D4A06BB-D340-48DA-A1E9-D36BB64F37E0}" destId="{4151518B-FD87-483C-8E60-8E3A4D2C6D6B}" srcOrd="1" destOrd="0" parTransId="{AD62883C-4C88-4B79-A207-9BF28A74A2B9}" sibTransId="{0417AAE4-859B-4F77-8AA2-CCC579D0E24B}"/>
    <dgm:cxn modelId="{0050BDB2-476B-4CA7-A206-C24F5DCFB3A7}" type="presParOf" srcId="{4A9CE688-348C-4982-9E43-EA7C33E7AB76}" destId="{583E5456-678F-40AA-8179-A84A1A562E28}" srcOrd="0" destOrd="0" presId="urn:microsoft.com/office/officeart/2005/8/layout/vList2"/>
    <dgm:cxn modelId="{75E6D3E2-AD93-4074-8A26-3E88503A2CDF}" type="presParOf" srcId="{4A9CE688-348C-4982-9E43-EA7C33E7AB76}" destId="{04471A80-A135-432F-8F0D-FFE67EDBE3CB}" srcOrd="1" destOrd="0" presId="urn:microsoft.com/office/officeart/2005/8/layout/vList2"/>
    <dgm:cxn modelId="{03E2DAEA-4D48-46D0-A6C9-6EEB3AC187F1}" type="presParOf" srcId="{4A9CE688-348C-4982-9E43-EA7C33E7AB76}" destId="{C3AF5DBC-2E6A-47CF-AFF8-CEFDC7474E9C}" srcOrd="2" destOrd="0" presId="urn:microsoft.com/office/officeart/2005/8/layout/vList2"/>
    <dgm:cxn modelId="{54727450-99EF-48F5-AC97-0FFA9026860E}" type="presParOf" srcId="{4A9CE688-348C-4982-9E43-EA7C33E7AB76}" destId="{18C03CF7-CAE8-4E54-B8CC-9A25EDB99C93}" srcOrd="3" destOrd="0" presId="urn:microsoft.com/office/officeart/2005/8/layout/vList2"/>
    <dgm:cxn modelId="{D48A9719-6CA1-4DBF-92CA-DBBA8054BC5F}" type="presParOf" srcId="{4A9CE688-348C-4982-9E43-EA7C33E7AB76}" destId="{F92A6A9E-FD76-43D2-B617-54380D17495C}" srcOrd="4" destOrd="0" presId="urn:microsoft.com/office/officeart/2005/8/layout/vList2"/>
    <dgm:cxn modelId="{3BAD8053-AC3C-4CCB-9FB2-8A4B7FB032A1}" type="presParOf" srcId="{4A9CE688-348C-4982-9E43-EA7C33E7AB76}" destId="{5D5322AC-4865-4B2D-B62F-EF64F7DC9C07}" srcOrd="5" destOrd="0" presId="urn:microsoft.com/office/officeart/2005/8/layout/vList2"/>
    <dgm:cxn modelId="{6B08D1C7-6BC8-487F-8543-C96BF2FCBE9E}" type="presParOf" srcId="{4A9CE688-348C-4982-9E43-EA7C33E7AB76}" destId="{A5AA0983-D8CE-428E-8E30-31A5A4BF894F}" srcOrd="6"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E81573F0-E89C-4CF6-8E72-413068030F6B}"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DCDFE227-FF96-4DAF-B1CD-E10992AC8CE5}">
      <dgm:prSet/>
      <dgm:spPr/>
      <dgm:t>
        <a:bodyPr/>
        <a:lstStyle/>
        <a:p>
          <a:pPr rtl="0"/>
          <a:r>
            <a:rPr lang="en-ZA" dirty="0" smtClean="0">
              <a:latin typeface="Maiandra GD" panose="020E0502030308020204" pitchFamily="34" charset="0"/>
            </a:rPr>
            <a:t>Opportunities for HCM</a:t>
          </a:r>
          <a:endParaRPr lang="en-US" dirty="0">
            <a:latin typeface="Maiandra GD" panose="020E0502030308020204" pitchFamily="34" charset="0"/>
          </a:endParaRPr>
        </a:p>
      </dgm:t>
    </dgm:pt>
    <dgm:pt modelId="{F328A5D1-53C0-426C-98CF-C720DB6071D9}" type="parTrans" cxnId="{5F00AA6A-4F9B-4C33-84F3-F722C634D13A}">
      <dgm:prSet/>
      <dgm:spPr/>
      <dgm:t>
        <a:bodyPr/>
        <a:lstStyle/>
        <a:p>
          <a:endParaRPr lang="en-US"/>
        </a:p>
      </dgm:t>
    </dgm:pt>
    <dgm:pt modelId="{59699F38-FDBC-4256-8E90-16E7F57549AA}" type="sibTrans" cxnId="{5F00AA6A-4F9B-4C33-84F3-F722C634D13A}">
      <dgm:prSet/>
      <dgm:spPr/>
      <dgm:t>
        <a:bodyPr/>
        <a:lstStyle/>
        <a:p>
          <a:endParaRPr lang="en-US"/>
        </a:p>
      </dgm:t>
    </dgm:pt>
    <dgm:pt modelId="{A54B4F17-36B4-4232-B3E1-D08A197A7CE4}" type="pres">
      <dgm:prSet presAssocID="{E81573F0-E89C-4CF6-8E72-413068030F6B}" presName="linear" presStyleCnt="0">
        <dgm:presLayoutVars>
          <dgm:animLvl val="lvl"/>
          <dgm:resizeHandles val="exact"/>
        </dgm:presLayoutVars>
      </dgm:prSet>
      <dgm:spPr/>
      <dgm:t>
        <a:bodyPr/>
        <a:lstStyle/>
        <a:p>
          <a:endParaRPr lang="en-US"/>
        </a:p>
      </dgm:t>
    </dgm:pt>
    <dgm:pt modelId="{3C34E4B9-A7B2-40DC-B003-EB7BA8E6E8D8}" type="pres">
      <dgm:prSet presAssocID="{DCDFE227-FF96-4DAF-B1CD-E10992AC8CE5}" presName="parentText" presStyleLbl="node1" presStyleIdx="0" presStyleCnt="1">
        <dgm:presLayoutVars>
          <dgm:chMax val="0"/>
          <dgm:bulletEnabled val="1"/>
        </dgm:presLayoutVars>
      </dgm:prSet>
      <dgm:spPr/>
      <dgm:t>
        <a:bodyPr/>
        <a:lstStyle/>
        <a:p>
          <a:endParaRPr lang="en-US"/>
        </a:p>
      </dgm:t>
    </dgm:pt>
  </dgm:ptLst>
  <dgm:cxnLst>
    <dgm:cxn modelId="{5B99A4D9-6642-4ACC-98E5-1FFE31CACDD8}" type="presOf" srcId="{E81573F0-E89C-4CF6-8E72-413068030F6B}" destId="{A54B4F17-36B4-4232-B3E1-D08A197A7CE4}" srcOrd="0" destOrd="0" presId="urn:microsoft.com/office/officeart/2005/8/layout/vList2"/>
    <dgm:cxn modelId="{5F00AA6A-4F9B-4C33-84F3-F722C634D13A}" srcId="{E81573F0-E89C-4CF6-8E72-413068030F6B}" destId="{DCDFE227-FF96-4DAF-B1CD-E10992AC8CE5}" srcOrd="0" destOrd="0" parTransId="{F328A5D1-53C0-426C-98CF-C720DB6071D9}" sibTransId="{59699F38-FDBC-4256-8E90-16E7F57549AA}"/>
    <dgm:cxn modelId="{6CF0D103-B197-459A-8B06-240B93FADF96}" type="presOf" srcId="{DCDFE227-FF96-4DAF-B1CD-E10992AC8CE5}" destId="{3C34E4B9-A7B2-40DC-B003-EB7BA8E6E8D8}" srcOrd="0" destOrd="0" presId="urn:microsoft.com/office/officeart/2005/8/layout/vList2"/>
    <dgm:cxn modelId="{239F578C-38B7-4964-9F0E-27AF7C568A63}" type="presParOf" srcId="{A54B4F17-36B4-4232-B3E1-D08A197A7CE4}" destId="{3C34E4B9-A7B2-40DC-B003-EB7BA8E6E8D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1E9222DA-F497-43D1-B407-8F888A38C1EB}" type="doc">
      <dgm:prSet loTypeId="urn:microsoft.com/office/officeart/2005/8/layout/vList2" loCatId="list" qsTypeId="urn:microsoft.com/office/officeart/2005/8/quickstyle/3d5" qsCatId="3D" csTypeId="urn:microsoft.com/office/officeart/2005/8/colors/accent1_2" csCatId="accent1" phldr="1"/>
      <dgm:spPr/>
      <dgm:t>
        <a:bodyPr/>
        <a:lstStyle/>
        <a:p>
          <a:endParaRPr lang="en-US"/>
        </a:p>
      </dgm:t>
    </dgm:pt>
    <dgm:pt modelId="{79A4A1A8-7D6D-4A90-93FB-B4AC59547518}">
      <dgm:prSet/>
      <dgm:spPr/>
      <dgm:t>
        <a:bodyPr/>
        <a:lstStyle/>
        <a:p>
          <a:pPr rtl="0"/>
          <a:r>
            <a:rPr lang="en-US" b="1" dirty="0" smtClean="0">
              <a:solidFill>
                <a:schemeClr val="bg1"/>
              </a:solidFill>
              <a:latin typeface="Maiandra GD" pitchFamily="34" charset="0"/>
            </a:rPr>
            <a:t>2.</a:t>
          </a:r>
          <a:r>
            <a:rPr lang="en-US" dirty="0" smtClean="0"/>
            <a:t>To help change the landscape of business organisation </a:t>
          </a:r>
          <a:r>
            <a:rPr lang="en-US" dirty="0" err="1" smtClean="0"/>
            <a:t>ie</a:t>
          </a:r>
          <a:r>
            <a:rPr lang="en-US" dirty="0" smtClean="0"/>
            <a:t> Growth of technology, workplace &amp; team configurations.</a:t>
          </a:r>
          <a:endParaRPr lang="en-US" dirty="0">
            <a:solidFill>
              <a:schemeClr val="tx1"/>
            </a:solidFill>
          </a:endParaRPr>
        </a:p>
      </dgm:t>
    </dgm:pt>
    <dgm:pt modelId="{1B711938-D122-4D4F-8E19-D1C509D23716}" type="parTrans" cxnId="{4D5E9021-5A76-440B-9509-888788592E13}">
      <dgm:prSet/>
      <dgm:spPr/>
      <dgm:t>
        <a:bodyPr/>
        <a:lstStyle/>
        <a:p>
          <a:endParaRPr lang="en-US"/>
        </a:p>
      </dgm:t>
    </dgm:pt>
    <dgm:pt modelId="{089CE2D6-1BFB-4A18-BA8C-65C125E6CE84}" type="sibTrans" cxnId="{4D5E9021-5A76-440B-9509-888788592E13}">
      <dgm:prSet/>
      <dgm:spPr/>
      <dgm:t>
        <a:bodyPr/>
        <a:lstStyle/>
        <a:p>
          <a:endParaRPr lang="en-US"/>
        </a:p>
      </dgm:t>
    </dgm:pt>
    <dgm:pt modelId="{F94145A3-F451-4E6B-94C1-525751368ED4}" type="pres">
      <dgm:prSet presAssocID="{1E9222DA-F497-43D1-B407-8F888A38C1EB}" presName="linear" presStyleCnt="0">
        <dgm:presLayoutVars>
          <dgm:animLvl val="lvl"/>
          <dgm:resizeHandles val="exact"/>
        </dgm:presLayoutVars>
      </dgm:prSet>
      <dgm:spPr/>
      <dgm:t>
        <a:bodyPr/>
        <a:lstStyle/>
        <a:p>
          <a:endParaRPr lang="en-US"/>
        </a:p>
      </dgm:t>
    </dgm:pt>
    <dgm:pt modelId="{36DC0EC6-001C-4DDD-9F18-7897760854CB}" type="pres">
      <dgm:prSet presAssocID="{79A4A1A8-7D6D-4A90-93FB-B4AC59547518}" presName="parentText" presStyleLbl="node1" presStyleIdx="0" presStyleCnt="1" custLinFactNeighborX="-2083" custLinFactNeighborY="-232">
        <dgm:presLayoutVars>
          <dgm:chMax val="0"/>
          <dgm:bulletEnabled val="1"/>
        </dgm:presLayoutVars>
      </dgm:prSet>
      <dgm:spPr/>
      <dgm:t>
        <a:bodyPr/>
        <a:lstStyle/>
        <a:p>
          <a:endParaRPr lang="en-US"/>
        </a:p>
      </dgm:t>
    </dgm:pt>
  </dgm:ptLst>
  <dgm:cxnLst>
    <dgm:cxn modelId="{F3D49D7F-9BA1-46CE-8726-3FBDEDC30FC1}" type="presOf" srcId="{79A4A1A8-7D6D-4A90-93FB-B4AC59547518}" destId="{36DC0EC6-001C-4DDD-9F18-7897760854CB}" srcOrd="0" destOrd="0" presId="urn:microsoft.com/office/officeart/2005/8/layout/vList2"/>
    <dgm:cxn modelId="{4AFA68FB-6C54-4BDE-9E55-185EE9EB3A76}" type="presOf" srcId="{1E9222DA-F497-43D1-B407-8F888A38C1EB}" destId="{F94145A3-F451-4E6B-94C1-525751368ED4}" srcOrd="0" destOrd="0" presId="urn:microsoft.com/office/officeart/2005/8/layout/vList2"/>
    <dgm:cxn modelId="{4D5E9021-5A76-440B-9509-888788592E13}" srcId="{1E9222DA-F497-43D1-B407-8F888A38C1EB}" destId="{79A4A1A8-7D6D-4A90-93FB-B4AC59547518}" srcOrd="0" destOrd="0" parTransId="{1B711938-D122-4D4F-8E19-D1C509D23716}" sibTransId="{089CE2D6-1BFB-4A18-BA8C-65C125E6CE84}"/>
    <dgm:cxn modelId="{91ED1482-C7AC-48DF-8FDC-924B1490BCE6}" type="presParOf" srcId="{F94145A3-F451-4E6B-94C1-525751368ED4}" destId="{36DC0EC6-001C-4DDD-9F18-7897760854CB}"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1D4A06BB-D340-48DA-A1E9-D36BB64F37E0}" type="doc">
      <dgm:prSet loTypeId="urn:microsoft.com/office/officeart/2005/8/layout/vList2" loCatId="list" qsTypeId="urn:microsoft.com/office/officeart/2005/8/quickstyle/simple3" qsCatId="simple" csTypeId="urn:microsoft.com/office/officeart/2005/8/colors/accent1_3" csCatId="accent1" phldr="1"/>
      <dgm:spPr/>
      <dgm:t>
        <a:bodyPr/>
        <a:lstStyle/>
        <a:p>
          <a:endParaRPr lang="en-US"/>
        </a:p>
      </dgm:t>
    </dgm:pt>
    <dgm:pt modelId="{0DB8435D-CE08-43A9-A405-0CF8F586B963}">
      <dgm:prSet/>
      <dgm:spPr/>
      <dgm:t>
        <a:bodyPr/>
        <a:lstStyle/>
        <a:p>
          <a:pPr rtl="0"/>
          <a:r>
            <a:rPr lang="en-US" dirty="0" smtClean="0"/>
            <a:t>Determine what it is that people need and strive for in order to feel connected to a larger mission and organization.</a:t>
          </a:r>
        </a:p>
        <a:p>
          <a:pPr rtl="0"/>
          <a:r>
            <a:rPr lang="en-US" dirty="0" smtClean="0"/>
            <a:t>,</a:t>
          </a:r>
          <a:endParaRPr lang="en-US" dirty="0"/>
        </a:p>
      </dgm:t>
    </dgm:pt>
    <dgm:pt modelId="{92049F55-4E9E-4658-9BF7-7ED7BA6D0E84}" type="parTrans" cxnId="{3DABECA4-F61F-47A5-AC7C-4FEB3E402D42}">
      <dgm:prSet/>
      <dgm:spPr/>
      <dgm:t>
        <a:bodyPr/>
        <a:lstStyle/>
        <a:p>
          <a:endParaRPr lang="en-US"/>
        </a:p>
      </dgm:t>
    </dgm:pt>
    <dgm:pt modelId="{C79366E2-7969-405B-B235-FF8248EC73F1}" type="sibTrans" cxnId="{3DABECA4-F61F-47A5-AC7C-4FEB3E402D42}">
      <dgm:prSet/>
      <dgm:spPr/>
      <dgm:t>
        <a:bodyPr/>
        <a:lstStyle/>
        <a:p>
          <a:endParaRPr lang="en-US"/>
        </a:p>
      </dgm:t>
    </dgm:pt>
    <dgm:pt modelId="{4151518B-FD87-483C-8E60-8E3A4D2C6D6B}">
      <dgm:prSet/>
      <dgm:spPr/>
      <dgm:t>
        <a:bodyPr/>
        <a:lstStyle/>
        <a:p>
          <a:pPr rtl="0"/>
          <a:r>
            <a:rPr lang="en-US" dirty="0" smtClean="0"/>
            <a:t>Help develop the strategies that will pull organizations together..</a:t>
          </a:r>
          <a:endParaRPr lang="en-US" dirty="0"/>
        </a:p>
      </dgm:t>
    </dgm:pt>
    <dgm:pt modelId="{AD62883C-4C88-4B79-A207-9BF28A74A2B9}" type="parTrans" cxnId="{A8255196-E1C0-4258-AA51-84A47EE4B91E}">
      <dgm:prSet/>
      <dgm:spPr/>
      <dgm:t>
        <a:bodyPr/>
        <a:lstStyle/>
        <a:p>
          <a:endParaRPr lang="en-US"/>
        </a:p>
      </dgm:t>
    </dgm:pt>
    <dgm:pt modelId="{0417AAE4-859B-4F77-8AA2-CCC579D0E24B}" type="sibTrans" cxnId="{A8255196-E1C0-4258-AA51-84A47EE4B91E}">
      <dgm:prSet/>
      <dgm:spPr/>
      <dgm:t>
        <a:bodyPr/>
        <a:lstStyle/>
        <a:p>
          <a:endParaRPr lang="en-US"/>
        </a:p>
      </dgm:t>
    </dgm:pt>
    <dgm:pt modelId="{BD40F24A-A93F-4D23-BBC1-12BCE07ADB43}">
      <dgm:prSet/>
      <dgm:spPr/>
      <dgm:t>
        <a:bodyPr/>
        <a:lstStyle/>
        <a:p>
          <a:pPr rtl="0"/>
          <a:r>
            <a:rPr lang="en-US" dirty="0" smtClean="0">
              <a:effectLst>
                <a:outerShdw blurRad="38100" dist="38100" dir="2700000" algn="tl">
                  <a:srgbClr val="000000">
                    <a:alpha val="43137"/>
                  </a:srgbClr>
                </a:outerShdw>
              </a:effectLst>
            </a:rPr>
            <a:t>There is a focus on process, efficiency and technology. How do you factor in the human piece</a:t>
          </a:r>
          <a:r>
            <a:rPr lang="en-US" dirty="0" smtClean="0"/>
            <a:t>.</a:t>
          </a:r>
          <a:endParaRPr lang="en-US" dirty="0"/>
        </a:p>
      </dgm:t>
    </dgm:pt>
    <dgm:pt modelId="{DE585E1B-7B2A-4FF4-B640-53A81CB41F66}" type="parTrans" cxnId="{8D4CC3AF-A28D-4D2D-8280-EFD58D795B33}">
      <dgm:prSet/>
      <dgm:spPr/>
      <dgm:t>
        <a:bodyPr/>
        <a:lstStyle/>
        <a:p>
          <a:endParaRPr lang="en-US"/>
        </a:p>
      </dgm:t>
    </dgm:pt>
    <dgm:pt modelId="{E84F1487-3EAF-44DE-8B40-DACFCB7E4316}" type="sibTrans" cxnId="{8D4CC3AF-A28D-4D2D-8280-EFD58D795B33}">
      <dgm:prSet/>
      <dgm:spPr/>
      <dgm:t>
        <a:bodyPr/>
        <a:lstStyle/>
        <a:p>
          <a:endParaRPr lang="en-US"/>
        </a:p>
      </dgm:t>
    </dgm:pt>
    <dgm:pt modelId="{8FAB4A05-4C7E-4387-9B12-7357B5A5A18A}">
      <dgm:prSet/>
      <dgm:spPr/>
      <dgm:t>
        <a:bodyPr/>
        <a:lstStyle/>
        <a:p>
          <a:r>
            <a:rPr lang="en-US" smtClean="0"/>
            <a:t>Select the right people and provide the flexible kind of environment in which they can thrive.</a:t>
          </a:r>
          <a:endParaRPr lang="en-US"/>
        </a:p>
      </dgm:t>
    </dgm:pt>
    <dgm:pt modelId="{24053041-1249-4B30-935A-13C33DA321E2}" type="parTrans" cxnId="{D6F03A9D-F1EB-464C-9E00-00BE07502F20}">
      <dgm:prSet/>
      <dgm:spPr/>
      <dgm:t>
        <a:bodyPr/>
        <a:lstStyle/>
        <a:p>
          <a:endParaRPr lang="en-US"/>
        </a:p>
      </dgm:t>
    </dgm:pt>
    <dgm:pt modelId="{D4C79EEE-03EF-4253-99D3-A9983C9E3757}" type="sibTrans" cxnId="{D6F03A9D-F1EB-464C-9E00-00BE07502F20}">
      <dgm:prSet/>
      <dgm:spPr/>
      <dgm:t>
        <a:bodyPr/>
        <a:lstStyle/>
        <a:p>
          <a:endParaRPr lang="en-US"/>
        </a:p>
      </dgm:t>
    </dgm:pt>
    <dgm:pt modelId="{4A9CE688-348C-4982-9E43-EA7C33E7AB76}" type="pres">
      <dgm:prSet presAssocID="{1D4A06BB-D340-48DA-A1E9-D36BB64F37E0}" presName="linear" presStyleCnt="0">
        <dgm:presLayoutVars>
          <dgm:animLvl val="lvl"/>
          <dgm:resizeHandles val="exact"/>
        </dgm:presLayoutVars>
      </dgm:prSet>
      <dgm:spPr/>
      <dgm:t>
        <a:bodyPr/>
        <a:lstStyle/>
        <a:p>
          <a:endParaRPr lang="en-US"/>
        </a:p>
      </dgm:t>
    </dgm:pt>
    <dgm:pt modelId="{583E5456-678F-40AA-8179-A84A1A562E28}" type="pres">
      <dgm:prSet presAssocID="{0DB8435D-CE08-43A9-A405-0CF8F586B963}" presName="parentText" presStyleLbl="node1" presStyleIdx="0" presStyleCnt="4">
        <dgm:presLayoutVars>
          <dgm:chMax val="0"/>
          <dgm:bulletEnabled val="1"/>
        </dgm:presLayoutVars>
      </dgm:prSet>
      <dgm:spPr/>
      <dgm:t>
        <a:bodyPr/>
        <a:lstStyle/>
        <a:p>
          <a:endParaRPr lang="en-US"/>
        </a:p>
      </dgm:t>
    </dgm:pt>
    <dgm:pt modelId="{04471A80-A135-432F-8F0D-FFE67EDBE3CB}" type="pres">
      <dgm:prSet presAssocID="{C79366E2-7969-405B-B235-FF8248EC73F1}" presName="spacer" presStyleCnt="0"/>
      <dgm:spPr/>
    </dgm:pt>
    <dgm:pt modelId="{C3AF5DBC-2E6A-47CF-AFF8-CEFDC7474E9C}" type="pres">
      <dgm:prSet presAssocID="{4151518B-FD87-483C-8E60-8E3A4D2C6D6B}" presName="parentText" presStyleLbl="node1" presStyleIdx="1" presStyleCnt="4">
        <dgm:presLayoutVars>
          <dgm:chMax val="0"/>
          <dgm:bulletEnabled val="1"/>
        </dgm:presLayoutVars>
      </dgm:prSet>
      <dgm:spPr/>
      <dgm:t>
        <a:bodyPr/>
        <a:lstStyle/>
        <a:p>
          <a:endParaRPr lang="en-US"/>
        </a:p>
      </dgm:t>
    </dgm:pt>
    <dgm:pt modelId="{18C03CF7-CAE8-4E54-B8CC-9A25EDB99C93}" type="pres">
      <dgm:prSet presAssocID="{0417AAE4-859B-4F77-8AA2-CCC579D0E24B}" presName="spacer" presStyleCnt="0"/>
      <dgm:spPr/>
    </dgm:pt>
    <dgm:pt modelId="{F92A6A9E-FD76-43D2-B617-54380D17495C}" type="pres">
      <dgm:prSet presAssocID="{BD40F24A-A93F-4D23-BBC1-12BCE07ADB43}" presName="parentText" presStyleLbl="node1" presStyleIdx="2" presStyleCnt="4">
        <dgm:presLayoutVars>
          <dgm:chMax val="0"/>
          <dgm:bulletEnabled val="1"/>
        </dgm:presLayoutVars>
      </dgm:prSet>
      <dgm:spPr/>
      <dgm:t>
        <a:bodyPr/>
        <a:lstStyle/>
        <a:p>
          <a:endParaRPr lang="en-US"/>
        </a:p>
      </dgm:t>
    </dgm:pt>
    <dgm:pt modelId="{5D5322AC-4865-4B2D-B62F-EF64F7DC9C07}" type="pres">
      <dgm:prSet presAssocID="{E84F1487-3EAF-44DE-8B40-DACFCB7E4316}" presName="spacer" presStyleCnt="0"/>
      <dgm:spPr/>
    </dgm:pt>
    <dgm:pt modelId="{A5AA0983-D8CE-428E-8E30-31A5A4BF894F}" type="pres">
      <dgm:prSet presAssocID="{8FAB4A05-4C7E-4387-9B12-7357B5A5A18A}" presName="parentText" presStyleLbl="node1" presStyleIdx="3" presStyleCnt="4">
        <dgm:presLayoutVars>
          <dgm:chMax val="0"/>
          <dgm:bulletEnabled val="1"/>
        </dgm:presLayoutVars>
      </dgm:prSet>
      <dgm:spPr/>
      <dgm:t>
        <a:bodyPr/>
        <a:lstStyle/>
        <a:p>
          <a:endParaRPr lang="en-US"/>
        </a:p>
      </dgm:t>
    </dgm:pt>
  </dgm:ptLst>
  <dgm:cxnLst>
    <dgm:cxn modelId="{3DABECA4-F61F-47A5-AC7C-4FEB3E402D42}" srcId="{1D4A06BB-D340-48DA-A1E9-D36BB64F37E0}" destId="{0DB8435D-CE08-43A9-A405-0CF8F586B963}" srcOrd="0" destOrd="0" parTransId="{92049F55-4E9E-4658-9BF7-7ED7BA6D0E84}" sibTransId="{C79366E2-7969-405B-B235-FF8248EC73F1}"/>
    <dgm:cxn modelId="{D6F03A9D-F1EB-464C-9E00-00BE07502F20}" srcId="{1D4A06BB-D340-48DA-A1E9-D36BB64F37E0}" destId="{8FAB4A05-4C7E-4387-9B12-7357B5A5A18A}" srcOrd="3" destOrd="0" parTransId="{24053041-1249-4B30-935A-13C33DA321E2}" sibTransId="{D4C79EEE-03EF-4253-99D3-A9983C9E3757}"/>
    <dgm:cxn modelId="{4F7D79B5-F9C1-45CF-80BA-F41AD316A91E}" type="presOf" srcId="{0DB8435D-CE08-43A9-A405-0CF8F586B963}" destId="{583E5456-678F-40AA-8179-A84A1A562E28}" srcOrd="0" destOrd="0" presId="urn:microsoft.com/office/officeart/2005/8/layout/vList2"/>
    <dgm:cxn modelId="{769AEC87-A78F-4127-A3ED-55584CD2C78B}" type="presOf" srcId="{8FAB4A05-4C7E-4387-9B12-7357B5A5A18A}" destId="{A5AA0983-D8CE-428E-8E30-31A5A4BF894F}" srcOrd="0" destOrd="0" presId="urn:microsoft.com/office/officeart/2005/8/layout/vList2"/>
    <dgm:cxn modelId="{D8B90B88-F500-406D-9E53-F1FB8156F591}" type="presOf" srcId="{4151518B-FD87-483C-8E60-8E3A4D2C6D6B}" destId="{C3AF5DBC-2E6A-47CF-AFF8-CEFDC7474E9C}" srcOrd="0" destOrd="0" presId="urn:microsoft.com/office/officeart/2005/8/layout/vList2"/>
    <dgm:cxn modelId="{8C54FA1B-5644-40E7-957F-C02A8B81F364}" type="presOf" srcId="{BD40F24A-A93F-4D23-BBC1-12BCE07ADB43}" destId="{F92A6A9E-FD76-43D2-B617-54380D17495C}" srcOrd="0" destOrd="0" presId="urn:microsoft.com/office/officeart/2005/8/layout/vList2"/>
    <dgm:cxn modelId="{8D4CC3AF-A28D-4D2D-8280-EFD58D795B33}" srcId="{1D4A06BB-D340-48DA-A1E9-D36BB64F37E0}" destId="{BD40F24A-A93F-4D23-BBC1-12BCE07ADB43}" srcOrd="2" destOrd="0" parTransId="{DE585E1B-7B2A-4FF4-B640-53A81CB41F66}" sibTransId="{E84F1487-3EAF-44DE-8B40-DACFCB7E4316}"/>
    <dgm:cxn modelId="{06C1B4BE-AF78-4CFA-BD55-47E4C7999C36}" type="presOf" srcId="{1D4A06BB-D340-48DA-A1E9-D36BB64F37E0}" destId="{4A9CE688-348C-4982-9E43-EA7C33E7AB76}" srcOrd="0" destOrd="0" presId="urn:microsoft.com/office/officeart/2005/8/layout/vList2"/>
    <dgm:cxn modelId="{A8255196-E1C0-4258-AA51-84A47EE4B91E}" srcId="{1D4A06BB-D340-48DA-A1E9-D36BB64F37E0}" destId="{4151518B-FD87-483C-8E60-8E3A4D2C6D6B}" srcOrd="1" destOrd="0" parTransId="{AD62883C-4C88-4B79-A207-9BF28A74A2B9}" sibTransId="{0417AAE4-859B-4F77-8AA2-CCC579D0E24B}"/>
    <dgm:cxn modelId="{6D291812-D080-4ABC-A317-BAA037428B2E}" type="presParOf" srcId="{4A9CE688-348C-4982-9E43-EA7C33E7AB76}" destId="{583E5456-678F-40AA-8179-A84A1A562E28}" srcOrd="0" destOrd="0" presId="urn:microsoft.com/office/officeart/2005/8/layout/vList2"/>
    <dgm:cxn modelId="{78A4FF9E-795F-439C-9A86-1B47A2F58C16}" type="presParOf" srcId="{4A9CE688-348C-4982-9E43-EA7C33E7AB76}" destId="{04471A80-A135-432F-8F0D-FFE67EDBE3CB}" srcOrd="1" destOrd="0" presId="urn:microsoft.com/office/officeart/2005/8/layout/vList2"/>
    <dgm:cxn modelId="{DB342529-9EAA-4E1D-B28B-691A2CB7E30C}" type="presParOf" srcId="{4A9CE688-348C-4982-9E43-EA7C33E7AB76}" destId="{C3AF5DBC-2E6A-47CF-AFF8-CEFDC7474E9C}" srcOrd="2" destOrd="0" presId="urn:microsoft.com/office/officeart/2005/8/layout/vList2"/>
    <dgm:cxn modelId="{0B94D36F-05C5-41D9-817C-D839549DFDC7}" type="presParOf" srcId="{4A9CE688-348C-4982-9E43-EA7C33E7AB76}" destId="{18C03CF7-CAE8-4E54-B8CC-9A25EDB99C93}" srcOrd="3" destOrd="0" presId="urn:microsoft.com/office/officeart/2005/8/layout/vList2"/>
    <dgm:cxn modelId="{0101AD0D-9A9D-4F6F-B613-98756425E506}" type="presParOf" srcId="{4A9CE688-348C-4982-9E43-EA7C33E7AB76}" destId="{F92A6A9E-FD76-43D2-B617-54380D17495C}" srcOrd="4" destOrd="0" presId="urn:microsoft.com/office/officeart/2005/8/layout/vList2"/>
    <dgm:cxn modelId="{D31C6792-5907-475C-972B-D94150D4FEEF}" type="presParOf" srcId="{4A9CE688-348C-4982-9E43-EA7C33E7AB76}" destId="{5D5322AC-4865-4B2D-B62F-EF64F7DC9C07}" srcOrd="5" destOrd="0" presId="urn:microsoft.com/office/officeart/2005/8/layout/vList2"/>
    <dgm:cxn modelId="{76B39942-09DE-4E8F-9C24-ECB72E3ACAEC}" type="presParOf" srcId="{4A9CE688-348C-4982-9E43-EA7C33E7AB76}" destId="{A5AA0983-D8CE-428E-8E30-31A5A4BF894F}" srcOrd="6"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8BD79663-D4E3-4B90-86A1-3052F03D87DE}"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22D09491-946D-4E46-8C7A-269EE0F34C81}">
      <dgm:prSet/>
      <dgm:spPr/>
      <dgm:t>
        <a:bodyPr/>
        <a:lstStyle/>
        <a:p>
          <a:pPr rtl="0"/>
          <a:r>
            <a:rPr lang="en-ZA" dirty="0" smtClean="0">
              <a:latin typeface="Maiandra GD" panose="020E0502030308020204" pitchFamily="34" charset="0"/>
            </a:rPr>
            <a:t>Opportunities for HCM</a:t>
          </a:r>
          <a:endParaRPr lang="en-US" dirty="0">
            <a:latin typeface="Maiandra GD" panose="020E0502030308020204" pitchFamily="34" charset="0"/>
          </a:endParaRPr>
        </a:p>
      </dgm:t>
    </dgm:pt>
    <dgm:pt modelId="{E1B9AEC2-722F-476B-964D-6A50C6FEE34F}" type="parTrans" cxnId="{2D70E88F-09CD-4ED9-BA68-FAF9FE54970F}">
      <dgm:prSet/>
      <dgm:spPr/>
      <dgm:t>
        <a:bodyPr/>
        <a:lstStyle/>
        <a:p>
          <a:endParaRPr lang="en-US"/>
        </a:p>
      </dgm:t>
    </dgm:pt>
    <dgm:pt modelId="{21F1A038-C667-4D4A-8CAC-1171883DDD1F}" type="sibTrans" cxnId="{2D70E88F-09CD-4ED9-BA68-FAF9FE54970F}">
      <dgm:prSet/>
      <dgm:spPr/>
      <dgm:t>
        <a:bodyPr/>
        <a:lstStyle/>
        <a:p>
          <a:endParaRPr lang="en-US"/>
        </a:p>
      </dgm:t>
    </dgm:pt>
    <dgm:pt modelId="{614432D8-9254-4759-A4F5-24E7645D9F68}" type="pres">
      <dgm:prSet presAssocID="{8BD79663-D4E3-4B90-86A1-3052F03D87DE}" presName="linear" presStyleCnt="0">
        <dgm:presLayoutVars>
          <dgm:animLvl val="lvl"/>
          <dgm:resizeHandles val="exact"/>
        </dgm:presLayoutVars>
      </dgm:prSet>
      <dgm:spPr/>
      <dgm:t>
        <a:bodyPr/>
        <a:lstStyle/>
        <a:p>
          <a:endParaRPr lang="en-US"/>
        </a:p>
      </dgm:t>
    </dgm:pt>
    <dgm:pt modelId="{BEC3E0E6-EAAA-4C50-BB40-7D37F26909FA}" type="pres">
      <dgm:prSet presAssocID="{22D09491-946D-4E46-8C7A-269EE0F34C81}" presName="parentText" presStyleLbl="node1" presStyleIdx="0" presStyleCnt="1">
        <dgm:presLayoutVars>
          <dgm:chMax val="0"/>
          <dgm:bulletEnabled val="1"/>
        </dgm:presLayoutVars>
      </dgm:prSet>
      <dgm:spPr/>
      <dgm:t>
        <a:bodyPr/>
        <a:lstStyle/>
        <a:p>
          <a:endParaRPr lang="en-US"/>
        </a:p>
      </dgm:t>
    </dgm:pt>
  </dgm:ptLst>
  <dgm:cxnLst>
    <dgm:cxn modelId="{2D70E88F-09CD-4ED9-BA68-FAF9FE54970F}" srcId="{8BD79663-D4E3-4B90-86A1-3052F03D87DE}" destId="{22D09491-946D-4E46-8C7A-269EE0F34C81}" srcOrd="0" destOrd="0" parTransId="{E1B9AEC2-722F-476B-964D-6A50C6FEE34F}" sibTransId="{21F1A038-C667-4D4A-8CAC-1171883DDD1F}"/>
    <dgm:cxn modelId="{1872F462-AC5E-44ED-A12F-F45733B5B05E}" type="presOf" srcId="{8BD79663-D4E3-4B90-86A1-3052F03D87DE}" destId="{614432D8-9254-4759-A4F5-24E7645D9F68}" srcOrd="0" destOrd="0" presId="urn:microsoft.com/office/officeart/2005/8/layout/vList2"/>
    <dgm:cxn modelId="{AFC5AC85-1C07-4AD8-BA4B-0ED96A3D093C}" type="presOf" srcId="{22D09491-946D-4E46-8C7A-269EE0F34C81}" destId="{BEC3E0E6-EAAA-4C50-BB40-7D37F26909FA}" srcOrd="0" destOrd="0" presId="urn:microsoft.com/office/officeart/2005/8/layout/vList2"/>
    <dgm:cxn modelId="{C81D9D27-BD13-41C3-A80F-71C81D895B2B}" type="presParOf" srcId="{614432D8-9254-4759-A4F5-24E7645D9F68}" destId="{BEC3E0E6-EAAA-4C50-BB40-7D37F26909F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1E9222DA-F497-43D1-B407-8F888A38C1EB}" type="doc">
      <dgm:prSet loTypeId="urn:microsoft.com/office/officeart/2005/8/layout/vList2" loCatId="list" qsTypeId="urn:microsoft.com/office/officeart/2005/8/quickstyle/3d5" qsCatId="3D" csTypeId="urn:microsoft.com/office/officeart/2005/8/colors/accent1_2" csCatId="accent1" phldr="1"/>
      <dgm:spPr/>
      <dgm:t>
        <a:bodyPr/>
        <a:lstStyle/>
        <a:p>
          <a:endParaRPr lang="en-US"/>
        </a:p>
      </dgm:t>
    </dgm:pt>
    <dgm:pt modelId="{79A4A1A8-7D6D-4A90-93FB-B4AC59547518}">
      <dgm:prSet/>
      <dgm:spPr/>
      <dgm:t>
        <a:bodyPr/>
        <a:lstStyle/>
        <a:p>
          <a:pPr rtl="0"/>
          <a:r>
            <a:rPr lang="en-US" b="1" dirty="0" smtClean="0">
              <a:latin typeface="Maiandra GD" pitchFamily="34" charset="0"/>
            </a:rPr>
            <a:t>3. (still relevant) </a:t>
          </a:r>
          <a:r>
            <a:rPr lang="en-US" dirty="0" smtClean="0">
              <a:latin typeface="Maiandra GD" panose="020E0502030308020204" pitchFamily="34" charset="0"/>
            </a:rPr>
            <a:t>Develop capability  to meet the challenges presented by business in the future.</a:t>
          </a:r>
          <a:r>
            <a:rPr lang="en-US" dirty="0" smtClean="0"/>
            <a:t>.</a:t>
          </a:r>
          <a:endParaRPr lang="en-US" dirty="0"/>
        </a:p>
      </dgm:t>
    </dgm:pt>
    <dgm:pt modelId="{1B711938-D122-4D4F-8E19-D1C509D23716}" type="parTrans" cxnId="{4D5E9021-5A76-440B-9509-888788592E13}">
      <dgm:prSet/>
      <dgm:spPr/>
      <dgm:t>
        <a:bodyPr/>
        <a:lstStyle/>
        <a:p>
          <a:endParaRPr lang="en-US"/>
        </a:p>
      </dgm:t>
    </dgm:pt>
    <dgm:pt modelId="{089CE2D6-1BFB-4A18-BA8C-65C125E6CE84}" type="sibTrans" cxnId="{4D5E9021-5A76-440B-9509-888788592E13}">
      <dgm:prSet/>
      <dgm:spPr/>
      <dgm:t>
        <a:bodyPr/>
        <a:lstStyle/>
        <a:p>
          <a:endParaRPr lang="en-US"/>
        </a:p>
      </dgm:t>
    </dgm:pt>
    <dgm:pt modelId="{F94145A3-F451-4E6B-94C1-525751368ED4}" type="pres">
      <dgm:prSet presAssocID="{1E9222DA-F497-43D1-B407-8F888A38C1EB}" presName="linear" presStyleCnt="0">
        <dgm:presLayoutVars>
          <dgm:animLvl val="lvl"/>
          <dgm:resizeHandles val="exact"/>
        </dgm:presLayoutVars>
      </dgm:prSet>
      <dgm:spPr/>
      <dgm:t>
        <a:bodyPr/>
        <a:lstStyle/>
        <a:p>
          <a:endParaRPr lang="en-US"/>
        </a:p>
      </dgm:t>
    </dgm:pt>
    <dgm:pt modelId="{36DC0EC6-001C-4DDD-9F18-7897760854CB}" type="pres">
      <dgm:prSet presAssocID="{79A4A1A8-7D6D-4A90-93FB-B4AC59547518}" presName="parentText" presStyleLbl="node1" presStyleIdx="0" presStyleCnt="1">
        <dgm:presLayoutVars>
          <dgm:chMax val="0"/>
          <dgm:bulletEnabled val="1"/>
        </dgm:presLayoutVars>
      </dgm:prSet>
      <dgm:spPr/>
      <dgm:t>
        <a:bodyPr/>
        <a:lstStyle/>
        <a:p>
          <a:endParaRPr lang="en-US"/>
        </a:p>
      </dgm:t>
    </dgm:pt>
  </dgm:ptLst>
  <dgm:cxnLst>
    <dgm:cxn modelId="{AC209519-B496-4A50-B33B-0E881488E9FE}" type="presOf" srcId="{1E9222DA-F497-43D1-B407-8F888A38C1EB}" destId="{F94145A3-F451-4E6B-94C1-525751368ED4}" srcOrd="0" destOrd="0" presId="urn:microsoft.com/office/officeart/2005/8/layout/vList2"/>
    <dgm:cxn modelId="{C2AD7536-88CC-4B30-B57F-8ED1878A5AA3}" type="presOf" srcId="{79A4A1A8-7D6D-4A90-93FB-B4AC59547518}" destId="{36DC0EC6-001C-4DDD-9F18-7897760854CB}" srcOrd="0" destOrd="0" presId="urn:microsoft.com/office/officeart/2005/8/layout/vList2"/>
    <dgm:cxn modelId="{4D5E9021-5A76-440B-9509-888788592E13}" srcId="{1E9222DA-F497-43D1-B407-8F888A38C1EB}" destId="{79A4A1A8-7D6D-4A90-93FB-B4AC59547518}" srcOrd="0" destOrd="0" parTransId="{1B711938-D122-4D4F-8E19-D1C509D23716}" sibTransId="{089CE2D6-1BFB-4A18-BA8C-65C125E6CE84}"/>
    <dgm:cxn modelId="{B0BBAAE0-904B-44EC-B958-232656772DC4}" type="presParOf" srcId="{F94145A3-F451-4E6B-94C1-525751368ED4}" destId="{36DC0EC6-001C-4DDD-9F18-7897760854CB}"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1D4A06BB-D340-48DA-A1E9-D36BB64F37E0}" type="doc">
      <dgm:prSet loTypeId="urn:microsoft.com/office/officeart/2005/8/layout/vList2" loCatId="list" qsTypeId="urn:microsoft.com/office/officeart/2005/8/quickstyle/simple3" qsCatId="simple" csTypeId="urn:microsoft.com/office/officeart/2005/8/colors/accent1_3" csCatId="accent1" phldr="1"/>
      <dgm:spPr/>
      <dgm:t>
        <a:bodyPr/>
        <a:lstStyle/>
        <a:p>
          <a:endParaRPr lang="en-US"/>
        </a:p>
      </dgm:t>
    </dgm:pt>
    <dgm:pt modelId="{0DB8435D-CE08-43A9-A405-0CF8F586B963}">
      <dgm:prSet/>
      <dgm:spPr/>
      <dgm:t>
        <a:bodyPr/>
        <a:lstStyle/>
        <a:p>
          <a:pPr rtl="0"/>
          <a:r>
            <a:rPr lang="en-US" dirty="0" smtClean="0"/>
            <a:t>Ensuring that staff have the skills, knowledge and competencies to flawlessly execute their re-defined roles..</a:t>
          </a:r>
          <a:endParaRPr lang="en-US" dirty="0"/>
        </a:p>
      </dgm:t>
    </dgm:pt>
    <dgm:pt modelId="{92049F55-4E9E-4658-9BF7-7ED7BA6D0E84}" type="parTrans" cxnId="{3DABECA4-F61F-47A5-AC7C-4FEB3E402D42}">
      <dgm:prSet/>
      <dgm:spPr/>
      <dgm:t>
        <a:bodyPr/>
        <a:lstStyle/>
        <a:p>
          <a:endParaRPr lang="en-US"/>
        </a:p>
      </dgm:t>
    </dgm:pt>
    <dgm:pt modelId="{C79366E2-7969-405B-B235-FF8248EC73F1}" type="sibTrans" cxnId="{3DABECA4-F61F-47A5-AC7C-4FEB3E402D42}">
      <dgm:prSet/>
      <dgm:spPr/>
      <dgm:t>
        <a:bodyPr/>
        <a:lstStyle/>
        <a:p>
          <a:endParaRPr lang="en-US"/>
        </a:p>
      </dgm:t>
    </dgm:pt>
    <dgm:pt modelId="{4151518B-FD87-483C-8E60-8E3A4D2C6D6B}">
      <dgm:prSet/>
      <dgm:spPr/>
      <dgm:t>
        <a:bodyPr/>
        <a:lstStyle/>
        <a:p>
          <a:pPr rtl="0"/>
          <a:r>
            <a:rPr lang="en-US" dirty="0" smtClean="0"/>
            <a:t>Provide training in the technical HR disciplines.</a:t>
          </a:r>
          <a:endParaRPr lang="en-US" dirty="0"/>
        </a:p>
      </dgm:t>
    </dgm:pt>
    <dgm:pt modelId="{AD62883C-4C88-4B79-A207-9BF28A74A2B9}" type="parTrans" cxnId="{A8255196-E1C0-4258-AA51-84A47EE4B91E}">
      <dgm:prSet/>
      <dgm:spPr/>
      <dgm:t>
        <a:bodyPr/>
        <a:lstStyle/>
        <a:p>
          <a:endParaRPr lang="en-US"/>
        </a:p>
      </dgm:t>
    </dgm:pt>
    <dgm:pt modelId="{0417AAE4-859B-4F77-8AA2-CCC579D0E24B}" type="sibTrans" cxnId="{A8255196-E1C0-4258-AA51-84A47EE4B91E}">
      <dgm:prSet/>
      <dgm:spPr/>
      <dgm:t>
        <a:bodyPr/>
        <a:lstStyle/>
        <a:p>
          <a:endParaRPr lang="en-US"/>
        </a:p>
      </dgm:t>
    </dgm:pt>
    <dgm:pt modelId="{4A9CE688-348C-4982-9E43-EA7C33E7AB76}" type="pres">
      <dgm:prSet presAssocID="{1D4A06BB-D340-48DA-A1E9-D36BB64F37E0}" presName="linear" presStyleCnt="0">
        <dgm:presLayoutVars>
          <dgm:animLvl val="lvl"/>
          <dgm:resizeHandles val="exact"/>
        </dgm:presLayoutVars>
      </dgm:prSet>
      <dgm:spPr/>
      <dgm:t>
        <a:bodyPr/>
        <a:lstStyle/>
        <a:p>
          <a:endParaRPr lang="en-US"/>
        </a:p>
      </dgm:t>
    </dgm:pt>
    <dgm:pt modelId="{583E5456-678F-40AA-8179-A84A1A562E28}" type="pres">
      <dgm:prSet presAssocID="{0DB8435D-CE08-43A9-A405-0CF8F586B963}" presName="parentText" presStyleLbl="node1" presStyleIdx="0" presStyleCnt="2">
        <dgm:presLayoutVars>
          <dgm:chMax val="0"/>
          <dgm:bulletEnabled val="1"/>
        </dgm:presLayoutVars>
      </dgm:prSet>
      <dgm:spPr/>
      <dgm:t>
        <a:bodyPr/>
        <a:lstStyle/>
        <a:p>
          <a:endParaRPr lang="en-US"/>
        </a:p>
      </dgm:t>
    </dgm:pt>
    <dgm:pt modelId="{04471A80-A135-432F-8F0D-FFE67EDBE3CB}" type="pres">
      <dgm:prSet presAssocID="{C79366E2-7969-405B-B235-FF8248EC73F1}" presName="spacer" presStyleCnt="0"/>
      <dgm:spPr/>
    </dgm:pt>
    <dgm:pt modelId="{C3AF5DBC-2E6A-47CF-AFF8-CEFDC7474E9C}" type="pres">
      <dgm:prSet presAssocID="{4151518B-FD87-483C-8E60-8E3A4D2C6D6B}" presName="parentText" presStyleLbl="node1" presStyleIdx="1" presStyleCnt="2">
        <dgm:presLayoutVars>
          <dgm:chMax val="0"/>
          <dgm:bulletEnabled val="1"/>
        </dgm:presLayoutVars>
      </dgm:prSet>
      <dgm:spPr/>
      <dgm:t>
        <a:bodyPr/>
        <a:lstStyle/>
        <a:p>
          <a:endParaRPr lang="en-US"/>
        </a:p>
      </dgm:t>
    </dgm:pt>
  </dgm:ptLst>
  <dgm:cxnLst>
    <dgm:cxn modelId="{A8255196-E1C0-4258-AA51-84A47EE4B91E}" srcId="{1D4A06BB-D340-48DA-A1E9-D36BB64F37E0}" destId="{4151518B-FD87-483C-8E60-8E3A4D2C6D6B}" srcOrd="1" destOrd="0" parTransId="{AD62883C-4C88-4B79-A207-9BF28A74A2B9}" sibTransId="{0417AAE4-859B-4F77-8AA2-CCC579D0E24B}"/>
    <dgm:cxn modelId="{8C6568D9-2B53-4FA4-82E0-0BDC0346BA1C}" type="presOf" srcId="{0DB8435D-CE08-43A9-A405-0CF8F586B963}" destId="{583E5456-678F-40AA-8179-A84A1A562E28}" srcOrd="0" destOrd="0" presId="urn:microsoft.com/office/officeart/2005/8/layout/vList2"/>
    <dgm:cxn modelId="{31F3BF99-D319-463C-91B3-320AA5135B7F}" type="presOf" srcId="{4151518B-FD87-483C-8E60-8E3A4D2C6D6B}" destId="{C3AF5DBC-2E6A-47CF-AFF8-CEFDC7474E9C}" srcOrd="0" destOrd="0" presId="urn:microsoft.com/office/officeart/2005/8/layout/vList2"/>
    <dgm:cxn modelId="{68EF2A79-D479-4280-BCDC-474760C9523F}" type="presOf" srcId="{1D4A06BB-D340-48DA-A1E9-D36BB64F37E0}" destId="{4A9CE688-348C-4982-9E43-EA7C33E7AB76}" srcOrd="0" destOrd="0" presId="urn:microsoft.com/office/officeart/2005/8/layout/vList2"/>
    <dgm:cxn modelId="{3DABECA4-F61F-47A5-AC7C-4FEB3E402D42}" srcId="{1D4A06BB-D340-48DA-A1E9-D36BB64F37E0}" destId="{0DB8435D-CE08-43A9-A405-0CF8F586B963}" srcOrd="0" destOrd="0" parTransId="{92049F55-4E9E-4658-9BF7-7ED7BA6D0E84}" sibTransId="{C79366E2-7969-405B-B235-FF8248EC73F1}"/>
    <dgm:cxn modelId="{B390FFEB-8EBC-4EA8-9E4A-93489094BD8E}" type="presParOf" srcId="{4A9CE688-348C-4982-9E43-EA7C33E7AB76}" destId="{583E5456-678F-40AA-8179-A84A1A562E28}" srcOrd="0" destOrd="0" presId="urn:microsoft.com/office/officeart/2005/8/layout/vList2"/>
    <dgm:cxn modelId="{E6D39CF3-7EB7-4452-A436-BA32B54922EC}" type="presParOf" srcId="{4A9CE688-348C-4982-9E43-EA7C33E7AB76}" destId="{04471A80-A135-432F-8F0D-FFE67EDBE3CB}" srcOrd="1" destOrd="0" presId="urn:microsoft.com/office/officeart/2005/8/layout/vList2"/>
    <dgm:cxn modelId="{2E8A6B5E-693A-49DD-B78F-0BEC719F4D32}" type="presParOf" srcId="{4A9CE688-348C-4982-9E43-EA7C33E7AB76}" destId="{C3AF5DBC-2E6A-47CF-AFF8-CEFDC7474E9C}" srcOrd="2"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8BD79663-D4E3-4B90-86A1-3052F03D87DE}"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22D09491-946D-4E46-8C7A-269EE0F34C81}">
      <dgm:prSet/>
      <dgm:spPr/>
      <dgm:t>
        <a:bodyPr/>
        <a:lstStyle/>
        <a:p>
          <a:pPr rtl="0"/>
          <a:r>
            <a:rPr lang="en-ZA" dirty="0" smtClean="0">
              <a:latin typeface="Maiandra GD" panose="020E0502030308020204" pitchFamily="34" charset="0"/>
            </a:rPr>
            <a:t>Opportunities for HCM</a:t>
          </a:r>
          <a:endParaRPr lang="en-US" dirty="0">
            <a:latin typeface="Maiandra GD" panose="020E0502030308020204" pitchFamily="34" charset="0"/>
          </a:endParaRPr>
        </a:p>
      </dgm:t>
    </dgm:pt>
    <dgm:pt modelId="{E1B9AEC2-722F-476B-964D-6A50C6FEE34F}" type="parTrans" cxnId="{2D70E88F-09CD-4ED9-BA68-FAF9FE54970F}">
      <dgm:prSet/>
      <dgm:spPr/>
      <dgm:t>
        <a:bodyPr/>
        <a:lstStyle/>
        <a:p>
          <a:endParaRPr lang="en-US"/>
        </a:p>
      </dgm:t>
    </dgm:pt>
    <dgm:pt modelId="{21F1A038-C667-4D4A-8CAC-1171883DDD1F}" type="sibTrans" cxnId="{2D70E88F-09CD-4ED9-BA68-FAF9FE54970F}">
      <dgm:prSet/>
      <dgm:spPr/>
      <dgm:t>
        <a:bodyPr/>
        <a:lstStyle/>
        <a:p>
          <a:endParaRPr lang="en-US"/>
        </a:p>
      </dgm:t>
    </dgm:pt>
    <dgm:pt modelId="{614432D8-9254-4759-A4F5-24E7645D9F68}" type="pres">
      <dgm:prSet presAssocID="{8BD79663-D4E3-4B90-86A1-3052F03D87DE}" presName="linear" presStyleCnt="0">
        <dgm:presLayoutVars>
          <dgm:animLvl val="lvl"/>
          <dgm:resizeHandles val="exact"/>
        </dgm:presLayoutVars>
      </dgm:prSet>
      <dgm:spPr/>
      <dgm:t>
        <a:bodyPr/>
        <a:lstStyle/>
        <a:p>
          <a:endParaRPr lang="en-US"/>
        </a:p>
      </dgm:t>
    </dgm:pt>
    <dgm:pt modelId="{BEC3E0E6-EAAA-4C50-BB40-7D37F26909FA}" type="pres">
      <dgm:prSet presAssocID="{22D09491-946D-4E46-8C7A-269EE0F34C81}" presName="parentText" presStyleLbl="node1" presStyleIdx="0" presStyleCnt="1">
        <dgm:presLayoutVars>
          <dgm:chMax val="0"/>
          <dgm:bulletEnabled val="1"/>
        </dgm:presLayoutVars>
      </dgm:prSet>
      <dgm:spPr/>
      <dgm:t>
        <a:bodyPr/>
        <a:lstStyle/>
        <a:p>
          <a:endParaRPr lang="en-US"/>
        </a:p>
      </dgm:t>
    </dgm:pt>
  </dgm:ptLst>
  <dgm:cxnLst>
    <dgm:cxn modelId="{52B1545A-C0F3-4132-A04D-2952DFDE0484}" type="presOf" srcId="{8BD79663-D4E3-4B90-86A1-3052F03D87DE}" destId="{614432D8-9254-4759-A4F5-24E7645D9F68}" srcOrd="0" destOrd="0" presId="urn:microsoft.com/office/officeart/2005/8/layout/vList2"/>
    <dgm:cxn modelId="{2D70E88F-09CD-4ED9-BA68-FAF9FE54970F}" srcId="{8BD79663-D4E3-4B90-86A1-3052F03D87DE}" destId="{22D09491-946D-4E46-8C7A-269EE0F34C81}" srcOrd="0" destOrd="0" parTransId="{E1B9AEC2-722F-476B-964D-6A50C6FEE34F}" sibTransId="{21F1A038-C667-4D4A-8CAC-1171883DDD1F}"/>
    <dgm:cxn modelId="{BCE83F51-7305-49DB-BB56-23D179DFEA98}" type="presOf" srcId="{22D09491-946D-4E46-8C7A-269EE0F34C81}" destId="{BEC3E0E6-EAAA-4C50-BB40-7D37F26909FA}" srcOrd="0" destOrd="0" presId="urn:microsoft.com/office/officeart/2005/8/layout/vList2"/>
    <dgm:cxn modelId="{051DF598-C0DE-416B-B8B8-1DDC730BF329}" type="presParOf" srcId="{614432D8-9254-4759-A4F5-24E7645D9F68}" destId="{BEC3E0E6-EAAA-4C50-BB40-7D37F26909F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1E9222DA-F497-43D1-B407-8F888A38C1EB}" type="doc">
      <dgm:prSet loTypeId="urn:microsoft.com/office/officeart/2005/8/layout/vList2" loCatId="list" qsTypeId="urn:microsoft.com/office/officeart/2005/8/quickstyle/3d5" qsCatId="3D" csTypeId="urn:microsoft.com/office/officeart/2005/8/colors/accent1_2" csCatId="accent1" phldr="1"/>
      <dgm:spPr/>
      <dgm:t>
        <a:bodyPr/>
        <a:lstStyle/>
        <a:p>
          <a:endParaRPr lang="en-US"/>
        </a:p>
      </dgm:t>
    </dgm:pt>
    <dgm:pt modelId="{79A4A1A8-7D6D-4A90-93FB-B4AC59547518}">
      <dgm:prSet/>
      <dgm:spPr/>
      <dgm:t>
        <a:bodyPr/>
        <a:lstStyle/>
        <a:p>
          <a:pPr rtl="0"/>
          <a:r>
            <a:rPr lang="en-US" b="1" dirty="0" smtClean="0">
              <a:latin typeface="Maiandra GD" pitchFamily="34" charset="0"/>
            </a:rPr>
            <a:t>4. </a:t>
          </a:r>
          <a:r>
            <a:rPr lang="en-US" dirty="0" smtClean="0"/>
            <a:t>Seek opportunities to influence companies at the board level</a:t>
          </a:r>
          <a:endParaRPr lang="en-US" dirty="0"/>
        </a:p>
      </dgm:t>
    </dgm:pt>
    <dgm:pt modelId="{1B711938-D122-4D4F-8E19-D1C509D23716}" type="parTrans" cxnId="{4D5E9021-5A76-440B-9509-888788592E13}">
      <dgm:prSet/>
      <dgm:spPr/>
      <dgm:t>
        <a:bodyPr/>
        <a:lstStyle/>
        <a:p>
          <a:endParaRPr lang="en-US"/>
        </a:p>
      </dgm:t>
    </dgm:pt>
    <dgm:pt modelId="{089CE2D6-1BFB-4A18-BA8C-65C125E6CE84}" type="sibTrans" cxnId="{4D5E9021-5A76-440B-9509-888788592E13}">
      <dgm:prSet/>
      <dgm:spPr/>
      <dgm:t>
        <a:bodyPr/>
        <a:lstStyle/>
        <a:p>
          <a:endParaRPr lang="en-US"/>
        </a:p>
      </dgm:t>
    </dgm:pt>
    <dgm:pt modelId="{F94145A3-F451-4E6B-94C1-525751368ED4}" type="pres">
      <dgm:prSet presAssocID="{1E9222DA-F497-43D1-B407-8F888A38C1EB}" presName="linear" presStyleCnt="0">
        <dgm:presLayoutVars>
          <dgm:animLvl val="lvl"/>
          <dgm:resizeHandles val="exact"/>
        </dgm:presLayoutVars>
      </dgm:prSet>
      <dgm:spPr/>
      <dgm:t>
        <a:bodyPr/>
        <a:lstStyle/>
        <a:p>
          <a:endParaRPr lang="en-US"/>
        </a:p>
      </dgm:t>
    </dgm:pt>
    <dgm:pt modelId="{36DC0EC6-001C-4DDD-9F18-7897760854CB}" type="pres">
      <dgm:prSet presAssocID="{79A4A1A8-7D6D-4A90-93FB-B4AC59547518}" presName="parentText" presStyleLbl="node1" presStyleIdx="0" presStyleCnt="1" custLinFactNeighborX="-2083" custLinFactNeighborY="474">
        <dgm:presLayoutVars>
          <dgm:chMax val="0"/>
          <dgm:bulletEnabled val="1"/>
        </dgm:presLayoutVars>
      </dgm:prSet>
      <dgm:spPr/>
      <dgm:t>
        <a:bodyPr/>
        <a:lstStyle/>
        <a:p>
          <a:endParaRPr lang="en-US"/>
        </a:p>
      </dgm:t>
    </dgm:pt>
  </dgm:ptLst>
  <dgm:cxnLst>
    <dgm:cxn modelId="{B7C10997-F1F2-4FF8-BD27-C4A48F01F499}" type="presOf" srcId="{79A4A1A8-7D6D-4A90-93FB-B4AC59547518}" destId="{36DC0EC6-001C-4DDD-9F18-7897760854CB}" srcOrd="0" destOrd="0" presId="urn:microsoft.com/office/officeart/2005/8/layout/vList2"/>
    <dgm:cxn modelId="{B7B3C903-9956-4AED-AE7F-430C10960CEB}" type="presOf" srcId="{1E9222DA-F497-43D1-B407-8F888A38C1EB}" destId="{F94145A3-F451-4E6B-94C1-525751368ED4}" srcOrd="0" destOrd="0" presId="urn:microsoft.com/office/officeart/2005/8/layout/vList2"/>
    <dgm:cxn modelId="{4D5E9021-5A76-440B-9509-888788592E13}" srcId="{1E9222DA-F497-43D1-B407-8F888A38C1EB}" destId="{79A4A1A8-7D6D-4A90-93FB-B4AC59547518}" srcOrd="0" destOrd="0" parTransId="{1B711938-D122-4D4F-8E19-D1C509D23716}" sibTransId="{089CE2D6-1BFB-4A18-BA8C-65C125E6CE84}"/>
    <dgm:cxn modelId="{2CC87619-977C-4814-9B1A-F685BF0409FA}" type="presParOf" srcId="{F94145A3-F451-4E6B-94C1-525751368ED4}" destId="{36DC0EC6-001C-4DDD-9F18-7897760854CB}"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1D4A06BB-D340-48DA-A1E9-D36BB64F37E0}" type="doc">
      <dgm:prSet loTypeId="urn:microsoft.com/office/officeart/2005/8/layout/vList2" loCatId="list" qsTypeId="urn:microsoft.com/office/officeart/2005/8/quickstyle/simple3" qsCatId="simple" csTypeId="urn:microsoft.com/office/officeart/2005/8/colors/accent1_3" csCatId="accent1" phldr="1"/>
      <dgm:spPr/>
      <dgm:t>
        <a:bodyPr/>
        <a:lstStyle/>
        <a:p>
          <a:endParaRPr lang="en-US"/>
        </a:p>
      </dgm:t>
    </dgm:pt>
    <dgm:pt modelId="{0DB8435D-CE08-43A9-A405-0CF8F586B963}">
      <dgm:prSet/>
      <dgm:spPr/>
      <dgm:t>
        <a:bodyPr/>
        <a:lstStyle/>
        <a:p>
          <a:pPr rtl="0"/>
          <a:endParaRPr lang="en-US" dirty="0" smtClean="0"/>
        </a:p>
        <a:p>
          <a:r>
            <a:rPr lang="en-US" dirty="0" smtClean="0"/>
            <a:t>Securing a place on the board of a company may be difficult, HR professional should seek roles as board advisors.</a:t>
          </a:r>
          <a:endParaRPr lang="en-US" dirty="0"/>
        </a:p>
      </dgm:t>
    </dgm:pt>
    <dgm:pt modelId="{92049F55-4E9E-4658-9BF7-7ED7BA6D0E84}" type="parTrans" cxnId="{3DABECA4-F61F-47A5-AC7C-4FEB3E402D42}">
      <dgm:prSet/>
      <dgm:spPr/>
      <dgm:t>
        <a:bodyPr/>
        <a:lstStyle/>
        <a:p>
          <a:endParaRPr lang="en-US"/>
        </a:p>
      </dgm:t>
    </dgm:pt>
    <dgm:pt modelId="{C79366E2-7969-405B-B235-FF8248EC73F1}" type="sibTrans" cxnId="{3DABECA4-F61F-47A5-AC7C-4FEB3E402D42}">
      <dgm:prSet/>
      <dgm:spPr/>
      <dgm:t>
        <a:bodyPr/>
        <a:lstStyle/>
        <a:p>
          <a:endParaRPr lang="en-US"/>
        </a:p>
      </dgm:t>
    </dgm:pt>
    <dgm:pt modelId="{4151518B-FD87-483C-8E60-8E3A4D2C6D6B}">
      <dgm:prSet/>
      <dgm:spPr/>
      <dgm:t>
        <a:bodyPr/>
        <a:lstStyle/>
        <a:p>
          <a:pPr rtl="0"/>
          <a:r>
            <a:rPr lang="en-US" dirty="0" smtClean="0"/>
            <a:t>Exposure and a way to become fully integrated into business.</a:t>
          </a:r>
          <a:endParaRPr lang="en-US" dirty="0"/>
        </a:p>
      </dgm:t>
    </dgm:pt>
    <dgm:pt modelId="{AD62883C-4C88-4B79-A207-9BF28A74A2B9}" type="parTrans" cxnId="{A8255196-E1C0-4258-AA51-84A47EE4B91E}">
      <dgm:prSet/>
      <dgm:spPr/>
      <dgm:t>
        <a:bodyPr/>
        <a:lstStyle/>
        <a:p>
          <a:endParaRPr lang="en-US"/>
        </a:p>
      </dgm:t>
    </dgm:pt>
    <dgm:pt modelId="{0417AAE4-859B-4F77-8AA2-CCC579D0E24B}" type="sibTrans" cxnId="{A8255196-E1C0-4258-AA51-84A47EE4B91E}">
      <dgm:prSet/>
      <dgm:spPr/>
      <dgm:t>
        <a:bodyPr/>
        <a:lstStyle/>
        <a:p>
          <a:endParaRPr lang="en-US"/>
        </a:p>
      </dgm:t>
    </dgm:pt>
    <dgm:pt modelId="{4A9CE688-348C-4982-9E43-EA7C33E7AB76}" type="pres">
      <dgm:prSet presAssocID="{1D4A06BB-D340-48DA-A1E9-D36BB64F37E0}" presName="linear" presStyleCnt="0">
        <dgm:presLayoutVars>
          <dgm:animLvl val="lvl"/>
          <dgm:resizeHandles val="exact"/>
        </dgm:presLayoutVars>
      </dgm:prSet>
      <dgm:spPr/>
      <dgm:t>
        <a:bodyPr/>
        <a:lstStyle/>
        <a:p>
          <a:endParaRPr lang="en-US"/>
        </a:p>
      </dgm:t>
    </dgm:pt>
    <dgm:pt modelId="{583E5456-678F-40AA-8179-A84A1A562E28}" type="pres">
      <dgm:prSet presAssocID="{0DB8435D-CE08-43A9-A405-0CF8F586B963}" presName="parentText" presStyleLbl="node1" presStyleIdx="0" presStyleCnt="2">
        <dgm:presLayoutVars>
          <dgm:chMax val="0"/>
          <dgm:bulletEnabled val="1"/>
        </dgm:presLayoutVars>
      </dgm:prSet>
      <dgm:spPr/>
      <dgm:t>
        <a:bodyPr/>
        <a:lstStyle/>
        <a:p>
          <a:endParaRPr lang="en-US"/>
        </a:p>
      </dgm:t>
    </dgm:pt>
    <dgm:pt modelId="{04471A80-A135-432F-8F0D-FFE67EDBE3CB}" type="pres">
      <dgm:prSet presAssocID="{C79366E2-7969-405B-B235-FF8248EC73F1}" presName="spacer" presStyleCnt="0"/>
      <dgm:spPr/>
    </dgm:pt>
    <dgm:pt modelId="{C3AF5DBC-2E6A-47CF-AFF8-CEFDC7474E9C}" type="pres">
      <dgm:prSet presAssocID="{4151518B-FD87-483C-8E60-8E3A4D2C6D6B}" presName="parentText" presStyleLbl="node1" presStyleIdx="1" presStyleCnt="2">
        <dgm:presLayoutVars>
          <dgm:chMax val="0"/>
          <dgm:bulletEnabled val="1"/>
        </dgm:presLayoutVars>
      </dgm:prSet>
      <dgm:spPr/>
      <dgm:t>
        <a:bodyPr/>
        <a:lstStyle/>
        <a:p>
          <a:endParaRPr lang="en-US"/>
        </a:p>
      </dgm:t>
    </dgm:pt>
  </dgm:ptLst>
  <dgm:cxnLst>
    <dgm:cxn modelId="{F3523043-5F91-41D3-B389-9C8F67926CA1}" type="presOf" srcId="{1D4A06BB-D340-48DA-A1E9-D36BB64F37E0}" destId="{4A9CE688-348C-4982-9E43-EA7C33E7AB76}" srcOrd="0" destOrd="0" presId="urn:microsoft.com/office/officeart/2005/8/layout/vList2"/>
    <dgm:cxn modelId="{A8255196-E1C0-4258-AA51-84A47EE4B91E}" srcId="{1D4A06BB-D340-48DA-A1E9-D36BB64F37E0}" destId="{4151518B-FD87-483C-8E60-8E3A4D2C6D6B}" srcOrd="1" destOrd="0" parTransId="{AD62883C-4C88-4B79-A207-9BF28A74A2B9}" sibTransId="{0417AAE4-859B-4F77-8AA2-CCC579D0E24B}"/>
    <dgm:cxn modelId="{20F5322E-4679-4A05-8D49-C9A9C355F3B8}" type="presOf" srcId="{0DB8435D-CE08-43A9-A405-0CF8F586B963}" destId="{583E5456-678F-40AA-8179-A84A1A562E28}" srcOrd="0" destOrd="0" presId="urn:microsoft.com/office/officeart/2005/8/layout/vList2"/>
    <dgm:cxn modelId="{3DABECA4-F61F-47A5-AC7C-4FEB3E402D42}" srcId="{1D4A06BB-D340-48DA-A1E9-D36BB64F37E0}" destId="{0DB8435D-CE08-43A9-A405-0CF8F586B963}" srcOrd="0" destOrd="0" parTransId="{92049F55-4E9E-4658-9BF7-7ED7BA6D0E84}" sibTransId="{C79366E2-7969-405B-B235-FF8248EC73F1}"/>
    <dgm:cxn modelId="{69E42E2D-053A-423C-9470-9CD8B791625A}" type="presOf" srcId="{4151518B-FD87-483C-8E60-8E3A4D2C6D6B}" destId="{C3AF5DBC-2E6A-47CF-AFF8-CEFDC7474E9C}" srcOrd="0" destOrd="0" presId="urn:microsoft.com/office/officeart/2005/8/layout/vList2"/>
    <dgm:cxn modelId="{98FFAD31-CC2A-4E61-A9C6-00E8F527A21A}" type="presParOf" srcId="{4A9CE688-348C-4982-9E43-EA7C33E7AB76}" destId="{583E5456-678F-40AA-8179-A84A1A562E28}" srcOrd="0" destOrd="0" presId="urn:microsoft.com/office/officeart/2005/8/layout/vList2"/>
    <dgm:cxn modelId="{F6C6A5EB-AC75-475D-95C2-9FFFE392982D}" type="presParOf" srcId="{4A9CE688-348C-4982-9E43-EA7C33E7AB76}" destId="{04471A80-A135-432F-8F0D-FFE67EDBE3CB}" srcOrd="1" destOrd="0" presId="urn:microsoft.com/office/officeart/2005/8/layout/vList2"/>
    <dgm:cxn modelId="{19932106-558F-4627-998B-40073E526AF2}" type="presParOf" srcId="{4A9CE688-348C-4982-9E43-EA7C33E7AB76}" destId="{C3AF5DBC-2E6A-47CF-AFF8-CEFDC7474E9C}" srcOrd="2"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8BD79663-D4E3-4B90-86A1-3052F03D87DE}"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22D09491-946D-4E46-8C7A-269EE0F34C81}">
      <dgm:prSet/>
      <dgm:spPr/>
      <dgm:t>
        <a:bodyPr/>
        <a:lstStyle/>
        <a:p>
          <a:pPr rtl="0"/>
          <a:r>
            <a:rPr lang="en-ZA" dirty="0" smtClean="0">
              <a:latin typeface="Maiandra GD" panose="020E0502030308020204" pitchFamily="34" charset="0"/>
            </a:rPr>
            <a:t>Opportunities for HCM</a:t>
          </a:r>
          <a:endParaRPr lang="en-US" dirty="0">
            <a:latin typeface="Maiandra GD" panose="020E0502030308020204" pitchFamily="34" charset="0"/>
          </a:endParaRPr>
        </a:p>
      </dgm:t>
    </dgm:pt>
    <dgm:pt modelId="{E1B9AEC2-722F-476B-964D-6A50C6FEE34F}" type="parTrans" cxnId="{2D70E88F-09CD-4ED9-BA68-FAF9FE54970F}">
      <dgm:prSet/>
      <dgm:spPr/>
      <dgm:t>
        <a:bodyPr/>
        <a:lstStyle/>
        <a:p>
          <a:endParaRPr lang="en-US"/>
        </a:p>
      </dgm:t>
    </dgm:pt>
    <dgm:pt modelId="{21F1A038-C667-4D4A-8CAC-1171883DDD1F}" type="sibTrans" cxnId="{2D70E88F-09CD-4ED9-BA68-FAF9FE54970F}">
      <dgm:prSet/>
      <dgm:spPr/>
      <dgm:t>
        <a:bodyPr/>
        <a:lstStyle/>
        <a:p>
          <a:endParaRPr lang="en-US"/>
        </a:p>
      </dgm:t>
    </dgm:pt>
    <dgm:pt modelId="{614432D8-9254-4759-A4F5-24E7645D9F68}" type="pres">
      <dgm:prSet presAssocID="{8BD79663-D4E3-4B90-86A1-3052F03D87DE}" presName="linear" presStyleCnt="0">
        <dgm:presLayoutVars>
          <dgm:animLvl val="lvl"/>
          <dgm:resizeHandles val="exact"/>
        </dgm:presLayoutVars>
      </dgm:prSet>
      <dgm:spPr/>
      <dgm:t>
        <a:bodyPr/>
        <a:lstStyle/>
        <a:p>
          <a:endParaRPr lang="en-US"/>
        </a:p>
      </dgm:t>
    </dgm:pt>
    <dgm:pt modelId="{BEC3E0E6-EAAA-4C50-BB40-7D37F26909FA}" type="pres">
      <dgm:prSet presAssocID="{22D09491-946D-4E46-8C7A-269EE0F34C81}" presName="parentText" presStyleLbl="node1" presStyleIdx="0" presStyleCnt="1">
        <dgm:presLayoutVars>
          <dgm:chMax val="0"/>
          <dgm:bulletEnabled val="1"/>
        </dgm:presLayoutVars>
      </dgm:prSet>
      <dgm:spPr/>
      <dgm:t>
        <a:bodyPr/>
        <a:lstStyle/>
        <a:p>
          <a:endParaRPr lang="en-US"/>
        </a:p>
      </dgm:t>
    </dgm:pt>
  </dgm:ptLst>
  <dgm:cxnLst>
    <dgm:cxn modelId="{2D70E88F-09CD-4ED9-BA68-FAF9FE54970F}" srcId="{8BD79663-D4E3-4B90-86A1-3052F03D87DE}" destId="{22D09491-946D-4E46-8C7A-269EE0F34C81}" srcOrd="0" destOrd="0" parTransId="{E1B9AEC2-722F-476B-964D-6A50C6FEE34F}" sibTransId="{21F1A038-C667-4D4A-8CAC-1171883DDD1F}"/>
    <dgm:cxn modelId="{49E2749B-FC1C-49F1-ACDF-DE2BA699049B}" type="presOf" srcId="{22D09491-946D-4E46-8C7A-269EE0F34C81}" destId="{BEC3E0E6-EAAA-4C50-BB40-7D37F26909FA}" srcOrd="0" destOrd="0" presId="urn:microsoft.com/office/officeart/2005/8/layout/vList2"/>
    <dgm:cxn modelId="{DB189348-276C-4FC7-AFDB-4299F10386B3}" type="presOf" srcId="{8BD79663-D4E3-4B90-86A1-3052F03D87DE}" destId="{614432D8-9254-4759-A4F5-24E7645D9F68}" srcOrd="0" destOrd="0" presId="urn:microsoft.com/office/officeart/2005/8/layout/vList2"/>
    <dgm:cxn modelId="{EA73379E-15EF-4644-96DE-BBB561713004}" type="presParOf" srcId="{614432D8-9254-4759-A4F5-24E7645D9F68}" destId="{BEC3E0E6-EAAA-4C50-BB40-7D37F26909F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1E9222DA-F497-43D1-B407-8F888A38C1EB}" type="doc">
      <dgm:prSet loTypeId="urn:microsoft.com/office/officeart/2005/8/layout/vList2" loCatId="list" qsTypeId="urn:microsoft.com/office/officeart/2005/8/quickstyle/3d5" qsCatId="3D" csTypeId="urn:microsoft.com/office/officeart/2005/8/colors/accent1_2" csCatId="accent1" phldr="1"/>
      <dgm:spPr/>
      <dgm:t>
        <a:bodyPr/>
        <a:lstStyle/>
        <a:p>
          <a:endParaRPr lang="en-US"/>
        </a:p>
      </dgm:t>
    </dgm:pt>
    <dgm:pt modelId="{79A4A1A8-7D6D-4A90-93FB-B4AC59547518}">
      <dgm:prSet/>
      <dgm:spPr/>
      <dgm:t>
        <a:bodyPr/>
        <a:lstStyle/>
        <a:p>
          <a:pPr rtl="0"/>
          <a:r>
            <a:rPr lang="en-US" b="1" dirty="0" smtClean="0">
              <a:latin typeface="Maiandra GD" pitchFamily="34" charset="0"/>
            </a:rPr>
            <a:t>5. </a:t>
          </a:r>
          <a:r>
            <a:rPr lang="en-US" dirty="0" smtClean="0"/>
            <a:t>To develop business partner skills and to change HR’s  image.</a:t>
          </a:r>
          <a:endParaRPr lang="en-US" dirty="0"/>
        </a:p>
      </dgm:t>
    </dgm:pt>
    <dgm:pt modelId="{1B711938-D122-4D4F-8E19-D1C509D23716}" type="parTrans" cxnId="{4D5E9021-5A76-440B-9509-888788592E13}">
      <dgm:prSet/>
      <dgm:spPr/>
      <dgm:t>
        <a:bodyPr/>
        <a:lstStyle/>
        <a:p>
          <a:endParaRPr lang="en-US"/>
        </a:p>
      </dgm:t>
    </dgm:pt>
    <dgm:pt modelId="{089CE2D6-1BFB-4A18-BA8C-65C125E6CE84}" type="sibTrans" cxnId="{4D5E9021-5A76-440B-9509-888788592E13}">
      <dgm:prSet/>
      <dgm:spPr/>
      <dgm:t>
        <a:bodyPr/>
        <a:lstStyle/>
        <a:p>
          <a:endParaRPr lang="en-US"/>
        </a:p>
      </dgm:t>
    </dgm:pt>
    <dgm:pt modelId="{F94145A3-F451-4E6B-94C1-525751368ED4}" type="pres">
      <dgm:prSet presAssocID="{1E9222DA-F497-43D1-B407-8F888A38C1EB}" presName="linear" presStyleCnt="0">
        <dgm:presLayoutVars>
          <dgm:animLvl val="lvl"/>
          <dgm:resizeHandles val="exact"/>
        </dgm:presLayoutVars>
      </dgm:prSet>
      <dgm:spPr/>
      <dgm:t>
        <a:bodyPr/>
        <a:lstStyle/>
        <a:p>
          <a:endParaRPr lang="en-US"/>
        </a:p>
      </dgm:t>
    </dgm:pt>
    <dgm:pt modelId="{36DC0EC6-001C-4DDD-9F18-7897760854CB}" type="pres">
      <dgm:prSet presAssocID="{79A4A1A8-7D6D-4A90-93FB-B4AC59547518}" presName="parentText" presStyleLbl="node1" presStyleIdx="0" presStyleCnt="1" custLinFactNeighborX="-2083" custLinFactNeighborY="474">
        <dgm:presLayoutVars>
          <dgm:chMax val="0"/>
          <dgm:bulletEnabled val="1"/>
        </dgm:presLayoutVars>
      </dgm:prSet>
      <dgm:spPr/>
      <dgm:t>
        <a:bodyPr/>
        <a:lstStyle/>
        <a:p>
          <a:endParaRPr lang="en-US"/>
        </a:p>
      </dgm:t>
    </dgm:pt>
  </dgm:ptLst>
  <dgm:cxnLst>
    <dgm:cxn modelId="{D02D17E2-6460-439B-A492-043E1B88CD2B}" type="presOf" srcId="{79A4A1A8-7D6D-4A90-93FB-B4AC59547518}" destId="{36DC0EC6-001C-4DDD-9F18-7897760854CB}" srcOrd="0" destOrd="0" presId="urn:microsoft.com/office/officeart/2005/8/layout/vList2"/>
    <dgm:cxn modelId="{4D5E9021-5A76-440B-9509-888788592E13}" srcId="{1E9222DA-F497-43D1-B407-8F888A38C1EB}" destId="{79A4A1A8-7D6D-4A90-93FB-B4AC59547518}" srcOrd="0" destOrd="0" parTransId="{1B711938-D122-4D4F-8E19-D1C509D23716}" sibTransId="{089CE2D6-1BFB-4A18-BA8C-65C125E6CE84}"/>
    <dgm:cxn modelId="{C175411A-98F4-4759-848A-392092F93A27}" type="presOf" srcId="{1E9222DA-F497-43D1-B407-8F888A38C1EB}" destId="{F94145A3-F451-4E6B-94C1-525751368ED4}" srcOrd="0" destOrd="0" presId="urn:microsoft.com/office/officeart/2005/8/layout/vList2"/>
    <dgm:cxn modelId="{7668476A-9DC5-4A70-8191-C0C1277F2075}" type="presParOf" srcId="{F94145A3-F451-4E6B-94C1-525751368ED4}" destId="{36DC0EC6-001C-4DDD-9F18-7897760854CB}"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1D4A06BB-D340-48DA-A1E9-D36BB64F37E0}" type="doc">
      <dgm:prSet loTypeId="urn:microsoft.com/office/officeart/2005/8/layout/vList2" loCatId="list" qsTypeId="urn:microsoft.com/office/officeart/2005/8/quickstyle/simple3" qsCatId="simple" csTypeId="urn:microsoft.com/office/officeart/2005/8/colors/accent1_3" csCatId="accent1" phldr="1"/>
      <dgm:spPr/>
      <dgm:t>
        <a:bodyPr/>
        <a:lstStyle/>
        <a:p>
          <a:endParaRPr lang="en-US"/>
        </a:p>
      </dgm:t>
    </dgm:pt>
    <dgm:pt modelId="{0DB8435D-CE08-43A9-A405-0CF8F586B963}">
      <dgm:prSet/>
      <dgm:spPr/>
      <dgm:t>
        <a:bodyPr/>
        <a:lstStyle/>
        <a:p>
          <a:pPr rtl="0"/>
          <a:endParaRPr lang="en-US" dirty="0" smtClean="0"/>
        </a:p>
        <a:p>
          <a:r>
            <a:rPr lang="en-US" dirty="0" smtClean="0"/>
            <a:t>To become a strategic business partners, have  stronger financial skills and be able </a:t>
          </a:r>
          <a:r>
            <a:rPr lang="en-US" dirty="0" smtClean="0">
              <a:effectLst>
                <a:outerShdw blurRad="38100" dist="38100" dir="2700000" algn="tl">
                  <a:srgbClr val="000000">
                    <a:alpha val="43137"/>
                  </a:srgbClr>
                </a:outerShdw>
              </a:effectLst>
            </a:rPr>
            <a:t>to act as process consultants, with particular expertise in leading and managing change.</a:t>
          </a:r>
          <a:endParaRPr lang="en-US" dirty="0">
            <a:effectLst>
              <a:outerShdw blurRad="38100" dist="38100" dir="2700000" algn="tl">
                <a:srgbClr val="000000">
                  <a:alpha val="43137"/>
                </a:srgbClr>
              </a:outerShdw>
            </a:effectLst>
          </a:endParaRPr>
        </a:p>
      </dgm:t>
    </dgm:pt>
    <dgm:pt modelId="{92049F55-4E9E-4658-9BF7-7ED7BA6D0E84}" type="parTrans" cxnId="{3DABECA4-F61F-47A5-AC7C-4FEB3E402D42}">
      <dgm:prSet/>
      <dgm:spPr/>
      <dgm:t>
        <a:bodyPr/>
        <a:lstStyle/>
        <a:p>
          <a:endParaRPr lang="en-US"/>
        </a:p>
      </dgm:t>
    </dgm:pt>
    <dgm:pt modelId="{C79366E2-7969-405B-B235-FF8248EC73F1}" type="sibTrans" cxnId="{3DABECA4-F61F-47A5-AC7C-4FEB3E402D42}">
      <dgm:prSet/>
      <dgm:spPr/>
      <dgm:t>
        <a:bodyPr/>
        <a:lstStyle/>
        <a:p>
          <a:endParaRPr lang="en-US"/>
        </a:p>
      </dgm:t>
    </dgm:pt>
    <dgm:pt modelId="{4A9CE688-348C-4982-9E43-EA7C33E7AB76}" type="pres">
      <dgm:prSet presAssocID="{1D4A06BB-D340-48DA-A1E9-D36BB64F37E0}" presName="linear" presStyleCnt="0">
        <dgm:presLayoutVars>
          <dgm:animLvl val="lvl"/>
          <dgm:resizeHandles val="exact"/>
        </dgm:presLayoutVars>
      </dgm:prSet>
      <dgm:spPr/>
      <dgm:t>
        <a:bodyPr/>
        <a:lstStyle/>
        <a:p>
          <a:endParaRPr lang="en-US"/>
        </a:p>
      </dgm:t>
    </dgm:pt>
    <dgm:pt modelId="{583E5456-678F-40AA-8179-A84A1A562E28}" type="pres">
      <dgm:prSet presAssocID="{0DB8435D-CE08-43A9-A405-0CF8F586B963}" presName="parentText" presStyleLbl="node1" presStyleIdx="0" presStyleCnt="1">
        <dgm:presLayoutVars>
          <dgm:chMax val="0"/>
          <dgm:bulletEnabled val="1"/>
        </dgm:presLayoutVars>
      </dgm:prSet>
      <dgm:spPr/>
      <dgm:t>
        <a:bodyPr/>
        <a:lstStyle/>
        <a:p>
          <a:endParaRPr lang="en-US"/>
        </a:p>
      </dgm:t>
    </dgm:pt>
  </dgm:ptLst>
  <dgm:cxnLst>
    <dgm:cxn modelId="{DFFC5B83-F952-45F1-88F2-CA44D5624D89}" type="presOf" srcId="{0DB8435D-CE08-43A9-A405-0CF8F586B963}" destId="{583E5456-678F-40AA-8179-A84A1A562E28}" srcOrd="0" destOrd="0" presId="urn:microsoft.com/office/officeart/2005/8/layout/vList2"/>
    <dgm:cxn modelId="{3DABECA4-F61F-47A5-AC7C-4FEB3E402D42}" srcId="{1D4A06BB-D340-48DA-A1E9-D36BB64F37E0}" destId="{0DB8435D-CE08-43A9-A405-0CF8F586B963}" srcOrd="0" destOrd="0" parTransId="{92049F55-4E9E-4658-9BF7-7ED7BA6D0E84}" sibTransId="{C79366E2-7969-405B-B235-FF8248EC73F1}"/>
    <dgm:cxn modelId="{C6FA1380-943A-4551-A3A9-B3E7E0E63DE7}" type="presOf" srcId="{1D4A06BB-D340-48DA-A1E9-D36BB64F37E0}" destId="{4A9CE688-348C-4982-9E43-EA7C33E7AB76}" srcOrd="0" destOrd="0" presId="urn:microsoft.com/office/officeart/2005/8/layout/vList2"/>
    <dgm:cxn modelId="{996B3F34-62EF-424A-9804-15905C25BEE6}" type="presParOf" srcId="{4A9CE688-348C-4982-9E43-EA7C33E7AB76}" destId="{583E5456-678F-40AA-8179-A84A1A562E28}"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8BD79663-D4E3-4B90-86A1-3052F03D87DE}"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22D09491-946D-4E46-8C7A-269EE0F34C81}">
      <dgm:prSet/>
      <dgm:spPr/>
      <dgm:t>
        <a:bodyPr/>
        <a:lstStyle/>
        <a:p>
          <a:pPr rtl="0"/>
          <a:r>
            <a:rPr lang="en-ZA" dirty="0" smtClean="0">
              <a:latin typeface="Maiandra GD" panose="020E0502030308020204" pitchFamily="34" charset="0"/>
            </a:rPr>
            <a:t>Opportunities for HCM</a:t>
          </a:r>
          <a:endParaRPr lang="en-US" dirty="0">
            <a:latin typeface="Maiandra GD" panose="020E0502030308020204" pitchFamily="34" charset="0"/>
          </a:endParaRPr>
        </a:p>
      </dgm:t>
    </dgm:pt>
    <dgm:pt modelId="{E1B9AEC2-722F-476B-964D-6A50C6FEE34F}" type="parTrans" cxnId="{2D70E88F-09CD-4ED9-BA68-FAF9FE54970F}">
      <dgm:prSet/>
      <dgm:spPr/>
      <dgm:t>
        <a:bodyPr/>
        <a:lstStyle/>
        <a:p>
          <a:endParaRPr lang="en-US"/>
        </a:p>
      </dgm:t>
    </dgm:pt>
    <dgm:pt modelId="{21F1A038-C667-4D4A-8CAC-1171883DDD1F}" type="sibTrans" cxnId="{2D70E88F-09CD-4ED9-BA68-FAF9FE54970F}">
      <dgm:prSet/>
      <dgm:spPr/>
      <dgm:t>
        <a:bodyPr/>
        <a:lstStyle/>
        <a:p>
          <a:endParaRPr lang="en-US"/>
        </a:p>
      </dgm:t>
    </dgm:pt>
    <dgm:pt modelId="{614432D8-9254-4759-A4F5-24E7645D9F68}" type="pres">
      <dgm:prSet presAssocID="{8BD79663-D4E3-4B90-86A1-3052F03D87DE}" presName="linear" presStyleCnt="0">
        <dgm:presLayoutVars>
          <dgm:animLvl val="lvl"/>
          <dgm:resizeHandles val="exact"/>
        </dgm:presLayoutVars>
      </dgm:prSet>
      <dgm:spPr/>
      <dgm:t>
        <a:bodyPr/>
        <a:lstStyle/>
        <a:p>
          <a:endParaRPr lang="en-US"/>
        </a:p>
      </dgm:t>
    </dgm:pt>
    <dgm:pt modelId="{BEC3E0E6-EAAA-4C50-BB40-7D37F26909FA}" type="pres">
      <dgm:prSet presAssocID="{22D09491-946D-4E46-8C7A-269EE0F34C81}" presName="parentText" presStyleLbl="node1" presStyleIdx="0" presStyleCnt="1">
        <dgm:presLayoutVars>
          <dgm:chMax val="0"/>
          <dgm:bulletEnabled val="1"/>
        </dgm:presLayoutVars>
      </dgm:prSet>
      <dgm:spPr/>
      <dgm:t>
        <a:bodyPr/>
        <a:lstStyle/>
        <a:p>
          <a:endParaRPr lang="en-US"/>
        </a:p>
      </dgm:t>
    </dgm:pt>
  </dgm:ptLst>
  <dgm:cxnLst>
    <dgm:cxn modelId="{DBF69CF7-FE66-4600-AA70-67DC43D29BC1}" type="presOf" srcId="{8BD79663-D4E3-4B90-86A1-3052F03D87DE}" destId="{614432D8-9254-4759-A4F5-24E7645D9F68}" srcOrd="0" destOrd="0" presId="urn:microsoft.com/office/officeart/2005/8/layout/vList2"/>
    <dgm:cxn modelId="{2D70E88F-09CD-4ED9-BA68-FAF9FE54970F}" srcId="{8BD79663-D4E3-4B90-86A1-3052F03D87DE}" destId="{22D09491-946D-4E46-8C7A-269EE0F34C81}" srcOrd="0" destOrd="0" parTransId="{E1B9AEC2-722F-476B-964D-6A50C6FEE34F}" sibTransId="{21F1A038-C667-4D4A-8CAC-1171883DDD1F}"/>
    <dgm:cxn modelId="{DA83A193-B654-4ADF-9E42-4EAF754402A0}" type="presOf" srcId="{22D09491-946D-4E46-8C7A-269EE0F34C81}" destId="{BEC3E0E6-EAAA-4C50-BB40-7D37F26909FA}" srcOrd="0" destOrd="0" presId="urn:microsoft.com/office/officeart/2005/8/layout/vList2"/>
    <dgm:cxn modelId="{A7CA05D9-95CB-4058-AF6D-455E8C9EB8DF}" type="presParOf" srcId="{614432D8-9254-4759-A4F5-24E7645D9F68}" destId="{BEC3E0E6-EAAA-4C50-BB40-7D37F26909F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1E9222DA-F497-43D1-B407-8F888A38C1EB}" type="doc">
      <dgm:prSet loTypeId="urn:microsoft.com/office/officeart/2005/8/layout/vList2" loCatId="list" qsTypeId="urn:microsoft.com/office/officeart/2005/8/quickstyle/3d5" qsCatId="3D" csTypeId="urn:microsoft.com/office/officeart/2005/8/colors/accent1_2" csCatId="accent1" phldr="1"/>
      <dgm:spPr/>
      <dgm:t>
        <a:bodyPr/>
        <a:lstStyle/>
        <a:p>
          <a:endParaRPr lang="en-US"/>
        </a:p>
      </dgm:t>
    </dgm:pt>
    <dgm:pt modelId="{79A4A1A8-7D6D-4A90-93FB-B4AC59547518}">
      <dgm:prSet/>
      <dgm:spPr/>
      <dgm:t>
        <a:bodyPr/>
        <a:lstStyle/>
        <a:p>
          <a:pPr rtl="0"/>
          <a:r>
            <a:rPr lang="en-US" b="1" dirty="0" smtClean="0">
              <a:latin typeface="Maiandra GD" pitchFamily="34" charset="0"/>
            </a:rPr>
            <a:t>6. Large young-people market </a:t>
          </a:r>
          <a:endParaRPr lang="en-US" dirty="0"/>
        </a:p>
      </dgm:t>
    </dgm:pt>
    <dgm:pt modelId="{1B711938-D122-4D4F-8E19-D1C509D23716}" type="parTrans" cxnId="{4D5E9021-5A76-440B-9509-888788592E13}">
      <dgm:prSet/>
      <dgm:spPr/>
      <dgm:t>
        <a:bodyPr/>
        <a:lstStyle/>
        <a:p>
          <a:endParaRPr lang="en-US"/>
        </a:p>
      </dgm:t>
    </dgm:pt>
    <dgm:pt modelId="{089CE2D6-1BFB-4A18-BA8C-65C125E6CE84}" type="sibTrans" cxnId="{4D5E9021-5A76-440B-9509-888788592E13}">
      <dgm:prSet/>
      <dgm:spPr/>
      <dgm:t>
        <a:bodyPr/>
        <a:lstStyle/>
        <a:p>
          <a:endParaRPr lang="en-US"/>
        </a:p>
      </dgm:t>
    </dgm:pt>
    <dgm:pt modelId="{F94145A3-F451-4E6B-94C1-525751368ED4}" type="pres">
      <dgm:prSet presAssocID="{1E9222DA-F497-43D1-B407-8F888A38C1EB}" presName="linear" presStyleCnt="0">
        <dgm:presLayoutVars>
          <dgm:animLvl val="lvl"/>
          <dgm:resizeHandles val="exact"/>
        </dgm:presLayoutVars>
      </dgm:prSet>
      <dgm:spPr/>
      <dgm:t>
        <a:bodyPr/>
        <a:lstStyle/>
        <a:p>
          <a:endParaRPr lang="en-US"/>
        </a:p>
      </dgm:t>
    </dgm:pt>
    <dgm:pt modelId="{36DC0EC6-001C-4DDD-9F18-7897760854CB}" type="pres">
      <dgm:prSet presAssocID="{79A4A1A8-7D6D-4A90-93FB-B4AC59547518}" presName="parentText" presStyleLbl="node1" presStyleIdx="0" presStyleCnt="1" custLinFactNeighborX="-2083" custLinFactNeighborY="474">
        <dgm:presLayoutVars>
          <dgm:chMax val="0"/>
          <dgm:bulletEnabled val="1"/>
        </dgm:presLayoutVars>
      </dgm:prSet>
      <dgm:spPr/>
      <dgm:t>
        <a:bodyPr/>
        <a:lstStyle/>
        <a:p>
          <a:endParaRPr lang="en-US"/>
        </a:p>
      </dgm:t>
    </dgm:pt>
  </dgm:ptLst>
  <dgm:cxnLst>
    <dgm:cxn modelId="{543D776E-EF1D-4916-807B-342113C5C486}" type="presOf" srcId="{79A4A1A8-7D6D-4A90-93FB-B4AC59547518}" destId="{36DC0EC6-001C-4DDD-9F18-7897760854CB}" srcOrd="0" destOrd="0" presId="urn:microsoft.com/office/officeart/2005/8/layout/vList2"/>
    <dgm:cxn modelId="{F13A25EF-7307-4989-A626-6C24761DA467}" type="presOf" srcId="{1E9222DA-F497-43D1-B407-8F888A38C1EB}" destId="{F94145A3-F451-4E6B-94C1-525751368ED4}" srcOrd="0" destOrd="0" presId="urn:microsoft.com/office/officeart/2005/8/layout/vList2"/>
    <dgm:cxn modelId="{4D5E9021-5A76-440B-9509-888788592E13}" srcId="{1E9222DA-F497-43D1-B407-8F888A38C1EB}" destId="{79A4A1A8-7D6D-4A90-93FB-B4AC59547518}" srcOrd="0" destOrd="0" parTransId="{1B711938-D122-4D4F-8E19-D1C509D23716}" sibTransId="{089CE2D6-1BFB-4A18-BA8C-65C125E6CE84}"/>
    <dgm:cxn modelId="{2C0B6CCB-14B8-4E95-BCEE-1EDF24B008AA}" type="presParOf" srcId="{F94145A3-F451-4E6B-94C1-525751368ED4}" destId="{36DC0EC6-001C-4DDD-9F18-7897760854CB}"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1D4A06BB-D340-48DA-A1E9-D36BB64F37E0}" type="doc">
      <dgm:prSet loTypeId="urn:microsoft.com/office/officeart/2005/8/layout/vList2" loCatId="list" qsTypeId="urn:microsoft.com/office/officeart/2005/8/quickstyle/simple3" qsCatId="simple" csTypeId="urn:microsoft.com/office/officeart/2005/8/colors/accent1_3" csCatId="accent1" phldr="1"/>
      <dgm:spPr/>
      <dgm:t>
        <a:bodyPr/>
        <a:lstStyle/>
        <a:p>
          <a:endParaRPr lang="en-US"/>
        </a:p>
      </dgm:t>
    </dgm:pt>
    <dgm:pt modelId="{0DB8435D-CE08-43A9-A405-0CF8F586B963}">
      <dgm:prSet/>
      <dgm:spPr/>
      <dgm:t>
        <a:bodyPr/>
        <a:lstStyle/>
        <a:p>
          <a:pPr rtl="0"/>
          <a:endParaRPr lang="en-US" dirty="0" smtClean="0"/>
        </a:p>
        <a:p>
          <a:r>
            <a:rPr lang="en-US" dirty="0" smtClean="0"/>
            <a:t>Have potential to help would be employees, make up their minds while in school or college.</a:t>
          </a:r>
          <a:endParaRPr lang="en-US" dirty="0"/>
        </a:p>
      </dgm:t>
    </dgm:pt>
    <dgm:pt modelId="{92049F55-4E9E-4658-9BF7-7ED7BA6D0E84}" type="parTrans" cxnId="{3DABECA4-F61F-47A5-AC7C-4FEB3E402D42}">
      <dgm:prSet/>
      <dgm:spPr/>
      <dgm:t>
        <a:bodyPr/>
        <a:lstStyle/>
        <a:p>
          <a:endParaRPr lang="en-US"/>
        </a:p>
      </dgm:t>
    </dgm:pt>
    <dgm:pt modelId="{C79366E2-7969-405B-B235-FF8248EC73F1}" type="sibTrans" cxnId="{3DABECA4-F61F-47A5-AC7C-4FEB3E402D42}">
      <dgm:prSet/>
      <dgm:spPr/>
      <dgm:t>
        <a:bodyPr/>
        <a:lstStyle/>
        <a:p>
          <a:endParaRPr lang="en-US"/>
        </a:p>
      </dgm:t>
    </dgm:pt>
    <dgm:pt modelId="{4151518B-FD87-483C-8E60-8E3A4D2C6D6B}">
      <dgm:prSet/>
      <dgm:spPr/>
      <dgm:t>
        <a:bodyPr/>
        <a:lstStyle/>
        <a:p>
          <a:pPr rtl="0"/>
          <a:r>
            <a:rPr lang="en-US" dirty="0" smtClean="0"/>
            <a:t>Use of career talk.</a:t>
          </a:r>
          <a:endParaRPr lang="en-US" dirty="0"/>
        </a:p>
      </dgm:t>
    </dgm:pt>
    <dgm:pt modelId="{AD62883C-4C88-4B79-A207-9BF28A74A2B9}" type="parTrans" cxnId="{A8255196-E1C0-4258-AA51-84A47EE4B91E}">
      <dgm:prSet/>
      <dgm:spPr/>
      <dgm:t>
        <a:bodyPr/>
        <a:lstStyle/>
        <a:p>
          <a:endParaRPr lang="en-US"/>
        </a:p>
      </dgm:t>
    </dgm:pt>
    <dgm:pt modelId="{0417AAE4-859B-4F77-8AA2-CCC579D0E24B}" type="sibTrans" cxnId="{A8255196-E1C0-4258-AA51-84A47EE4B91E}">
      <dgm:prSet/>
      <dgm:spPr/>
      <dgm:t>
        <a:bodyPr/>
        <a:lstStyle/>
        <a:p>
          <a:endParaRPr lang="en-US"/>
        </a:p>
      </dgm:t>
    </dgm:pt>
    <dgm:pt modelId="{4A9CE688-348C-4982-9E43-EA7C33E7AB76}" type="pres">
      <dgm:prSet presAssocID="{1D4A06BB-D340-48DA-A1E9-D36BB64F37E0}" presName="linear" presStyleCnt="0">
        <dgm:presLayoutVars>
          <dgm:animLvl val="lvl"/>
          <dgm:resizeHandles val="exact"/>
        </dgm:presLayoutVars>
      </dgm:prSet>
      <dgm:spPr/>
      <dgm:t>
        <a:bodyPr/>
        <a:lstStyle/>
        <a:p>
          <a:endParaRPr lang="en-US"/>
        </a:p>
      </dgm:t>
    </dgm:pt>
    <dgm:pt modelId="{583E5456-678F-40AA-8179-A84A1A562E28}" type="pres">
      <dgm:prSet presAssocID="{0DB8435D-CE08-43A9-A405-0CF8F586B963}" presName="parentText" presStyleLbl="node1" presStyleIdx="0" presStyleCnt="2">
        <dgm:presLayoutVars>
          <dgm:chMax val="0"/>
          <dgm:bulletEnabled val="1"/>
        </dgm:presLayoutVars>
      </dgm:prSet>
      <dgm:spPr/>
      <dgm:t>
        <a:bodyPr/>
        <a:lstStyle/>
        <a:p>
          <a:endParaRPr lang="en-US"/>
        </a:p>
      </dgm:t>
    </dgm:pt>
    <dgm:pt modelId="{04471A80-A135-432F-8F0D-FFE67EDBE3CB}" type="pres">
      <dgm:prSet presAssocID="{C79366E2-7969-405B-B235-FF8248EC73F1}" presName="spacer" presStyleCnt="0"/>
      <dgm:spPr/>
    </dgm:pt>
    <dgm:pt modelId="{C3AF5DBC-2E6A-47CF-AFF8-CEFDC7474E9C}" type="pres">
      <dgm:prSet presAssocID="{4151518B-FD87-483C-8E60-8E3A4D2C6D6B}" presName="parentText" presStyleLbl="node1" presStyleIdx="1" presStyleCnt="2">
        <dgm:presLayoutVars>
          <dgm:chMax val="0"/>
          <dgm:bulletEnabled val="1"/>
        </dgm:presLayoutVars>
      </dgm:prSet>
      <dgm:spPr/>
      <dgm:t>
        <a:bodyPr/>
        <a:lstStyle/>
        <a:p>
          <a:endParaRPr lang="en-US"/>
        </a:p>
      </dgm:t>
    </dgm:pt>
  </dgm:ptLst>
  <dgm:cxnLst>
    <dgm:cxn modelId="{0197B10B-6264-49F3-985B-10FD46F9A8C9}" type="presOf" srcId="{1D4A06BB-D340-48DA-A1E9-D36BB64F37E0}" destId="{4A9CE688-348C-4982-9E43-EA7C33E7AB76}" srcOrd="0" destOrd="0" presId="urn:microsoft.com/office/officeart/2005/8/layout/vList2"/>
    <dgm:cxn modelId="{EC37B985-0458-4B7A-8A3A-93931B4E4B56}" type="presOf" srcId="{4151518B-FD87-483C-8E60-8E3A4D2C6D6B}" destId="{C3AF5DBC-2E6A-47CF-AFF8-CEFDC7474E9C}" srcOrd="0" destOrd="0" presId="urn:microsoft.com/office/officeart/2005/8/layout/vList2"/>
    <dgm:cxn modelId="{A8255196-E1C0-4258-AA51-84A47EE4B91E}" srcId="{1D4A06BB-D340-48DA-A1E9-D36BB64F37E0}" destId="{4151518B-FD87-483C-8E60-8E3A4D2C6D6B}" srcOrd="1" destOrd="0" parTransId="{AD62883C-4C88-4B79-A207-9BF28A74A2B9}" sibTransId="{0417AAE4-859B-4F77-8AA2-CCC579D0E24B}"/>
    <dgm:cxn modelId="{3DABECA4-F61F-47A5-AC7C-4FEB3E402D42}" srcId="{1D4A06BB-D340-48DA-A1E9-D36BB64F37E0}" destId="{0DB8435D-CE08-43A9-A405-0CF8F586B963}" srcOrd="0" destOrd="0" parTransId="{92049F55-4E9E-4658-9BF7-7ED7BA6D0E84}" sibTransId="{C79366E2-7969-405B-B235-FF8248EC73F1}"/>
    <dgm:cxn modelId="{66DED05B-6836-4130-B648-79990D57BE8E}" type="presOf" srcId="{0DB8435D-CE08-43A9-A405-0CF8F586B963}" destId="{583E5456-678F-40AA-8179-A84A1A562E28}" srcOrd="0" destOrd="0" presId="urn:microsoft.com/office/officeart/2005/8/layout/vList2"/>
    <dgm:cxn modelId="{A7B76EE3-4153-4174-A9C0-7D3815AF1752}" type="presParOf" srcId="{4A9CE688-348C-4982-9E43-EA7C33E7AB76}" destId="{583E5456-678F-40AA-8179-A84A1A562E28}" srcOrd="0" destOrd="0" presId="urn:microsoft.com/office/officeart/2005/8/layout/vList2"/>
    <dgm:cxn modelId="{7837D415-3711-4564-8FFD-A19CD0AFE304}" type="presParOf" srcId="{4A9CE688-348C-4982-9E43-EA7C33E7AB76}" destId="{04471A80-A135-432F-8F0D-FFE67EDBE3CB}" srcOrd="1" destOrd="0" presId="urn:microsoft.com/office/officeart/2005/8/layout/vList2"/>
    <dgm:cxn modelId="{FF4D8456-00BF-4E39-BCF5-6D602F48F967}" type="presParOf" srcId="{4A9CE688-348C-4982-9E43-EA7C33E7AB76}" destId="{C3AF5DBC-2E6A-47CF-AFF8-CEFDC7474E9C}" srcOrd="2"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41C17E17-9191-492F-A185-679AE117E7E6}"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9F424835-4727-4092-86A2-727404B5ABDD}">
      <dgm:prSet/>
      <dgm:spPr/>
      <dgm:t>
        <a:bodyPr/>
        <a:lstStyle/>
        <a:p>
          <a:pPr rtl="0"/>
          <a:r>
            <a:rPr lang="en-US" smtClean="0"/>
            <a:t>Adopt or adapt best practices</a:t>
          </a:r>
          <a:endParaRPr lang="en-US"/>
        </a:p>
      </dgm:t>
    </dgm:pt>
    <dgm:pt modelId="{7F13CC43-CF41-4346-86C8-59162F7CC94D}" type="parTrans" cxnId="{1A8CDBFE-24BD-4A31-B53D-63DEF09F9056}">
      <dgm:prSet/>
      <dgm:spPr/>
      <dgm:t>
        <a:bodyPr/>
        <a:lstStyle/>
        <a:p>
          <a:endParaRPr lang="en-US"/>
        </a:p>
      </dgm:t>
    </dgm:pt>
    <dgm:pt modelId="{A5686944-344A-4043-8612-1FCE0977B033}" type="sibTrans" cxnId="{1A8CDBFE-24BD-4A31-B53D-63DEF09F9056}">
      <dgm:prSet/>
      <dgm:spPr/>
      <dgm:t>
        <a:bodyPr/>
        <a:lstStyle/>
        <a:p>
          <a:endParaRPr lang="en-US"/>
        </a:p>
      </dgm:t>
    </dgm:pt>
    <dgm:pt modelId="{1FDA58DE-8CDF-46D7-AB1C-84E99D8339CE}" type="pres">
      <dgm:prSet presAssocID="{41C17E17-9191-492F-A185-679AE117E7E6}" presName="linear" presStyleCnt="0">
        <dgm:presLayoutVars>
          <dgm:animLvl val="lvl"/>
          <dgm:resizeHandles val="exact"/>
        </dgm:presLayoutVars>
      </dgm:prSet>
      <dgm:spPr/>
      <dgm:t>
        <a:bodyPr/>
        <a:lstStyle/>
        <a:p>
          <a:endParaRPr lang="en-US"/>
        </a:p>
      </dgm:t>
    </dgm:pt>
    <dgm:pt modelId="{CC8EBC91-CFA1-4BDD-A7DF-14901021021E}" type="pres">
      <dgm:prSet presAssocID="{9F424835-4727-4092-86A2-727404B5ABDD}" presName="parentText" presStyleLbl="node1" presStyleIdx="0" presStyleCnt="1">
        <dgm:presLayoutVars>
          <dgm:chMax val="0"/>
          <dgm:bulletEnabled val="1"/>
        </dgm:presLayoutVars>
      </dgm:prSet>
      <dgm:spPr/>
      <dgm:t>
        <a:bodyPr/>
        <a:lstStyle/>
        <a:p>
          <a:endParaRPr lang="en-US"/>
        </a:p>
      </dgm:t>
    </dgm:pt>
  </dgm:ptLst>
  <dgm:cxnLst>
    <dgm:cxn modelId="{1A8CDBFE-24BD-4A31-B53D-63DEF09F9056}" srcId="{41C17E17-9191-492F-A185-679AE117E7E6}" destId="{9F424835-4727-4092-86A2-727404B5ABDD}" srcOrd="0" destOrd="0" parTransId="{7F13CC43-CF41-4346-86C8-59162F7CC94D}" sibTransId="{A5686944-344A-4043-8612-1FCE0977B033}"/>
    <dgm:cxn modelId="{4F142D1A-022C-4D43-9F92-5871396466C8}" type="presOf" srcId="{9F424835-4727-4092-86A2-727404B5ABDD}" destId="{CC8EBC91-CFA1-4BDD-A7DF-14901021021E}" srcOrd="0" destOrd="0" presId="urn:microsoft.com/office/officeart/2005/8/layout/vList2"/>
    <dgm:cxn modelId="{6E9653AD-FB9B-4A44-88CD-F95F92E92DB5}" type="presOf" srcId="{41C17E17-9191-492F-A185-679AE117E7E6}" destId="{1FDA58DE-8CDF-46D7-AB1C-84E99D8339CE}" srcOrd="0" destOrd="0" presId="urn:microsoft.com/office/officeart/2005/8/layout/vList2"/>
    <dgm:cxn modelId="{FC9ADFE6-E63F-4728-8989-A1F0E779B2D7}" type="presParOf" srcId="{1FDA58DE-8CDF-46D7-AB1C-84E99D8339CE}" destId="{CC8EBC91-CFA1-4BDD-A7DF-14901021021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03EBA5AE-B429-4CB4-A571-BD17A30375D6}" type="doc">
      <dgm:prSet loTypeId="urn:microsoft.com/office/officeart/2005/8/layout/vList5" loCatId="list" qsTypeId="urn:microsoft.com/office/officeart/2005/8/quickstyle/simple1" qsCatId="simple" csTypeId="urn:microsoft.com/office/officeart/2005/8/colors/accent1_1" csCatId="accent1" phldr="1"/>
      <dgm:spPr/>
      <dgm:t>
        <a:bodyPr/>
        <a:lstStyle/>
        <a:p>
          <a:endParaRPr lang="en-US"/>
        </a:p>
      </dgm:t>
    </dgm:pt>
    <dgm:pt modelId="{3540BCF5-6D12-49CC-B9E5-34CBD799F29B}">
      <dgm:prSet/>
      <dgm:spPr/>
      <dgm:t>
        <a:bodyPr/>
        <a:lstStyle/>
        <a:p>
          <a:pPr rtl="0"/>
          <a:r>
            <a:rPr lang="en-US" dirty="0" smtClean="0"/>
            <a:t>Driven from web built by spider</a:t>
          </a:r>
          <a:endParaRPr lang="en-US" dirty="0"/>
        </a:p>
      </dgm:t>
    </dgm:pt>
    <dgm:pt modelId="{B4E3CAFF-312A-4F19-BD72-82DEEBDDBC55}" type="sibTrans" cxnId="{035C7FF4-E6F9-4205-822F-F9F4432627D4}">
      <dgm:prSet/>
      <dgm:spPr/>
      <dgm:t>
        <a:bodyPr/>
        <a:lstStyle/>
        <a:p>
          <a:endParaRPr lang="en-US"/>
        </a:p>
      </dgm:t>
    </dgm:pt>
    <dgm:pt modelId="{90A89803-3F1F-45AD-BCF7-587C8AADAEAE}" type="parTrans" cxnId="{035C7FF4-E6F9-4205-822F-F9F4432627D4}">
      <dgm:prSet/>
      <dgm:spPr/>
      <dgm:t>
        <a:bodyPr/>
        <a:lstStyle/>
        <a:p>
          <a:endParaRPr lang="en-US"/>
        </a:p>
      </dgm:t>
    </dgm:pt>
    <dgm:pt modelId="{06E5D2B0-D01D-456F-9644-F033E8A11406}">
      <dgm:prSet/>
      <dgm:spPr/>
      <dgm:t>
        <a:bodyPr/>
        <a:lstStyle/>
        <a:p>
          <a:pPr rtl="0"/>
          <a:r>
            <a:rPr lang="en-US" dirty="0" smtClean="0"/>
            <a:t>Spider Web Doctrine Mentality</a:t>
          </a:r>
          <a:endParaRPr lang="en-US" dirty="0"/>
        </a:p>
      </dgm:t>
    </dgm:pt>
    <dgm:pt modelId="{E98E719B-E7E9-49CD-AFA6-241B1577E288}" type="sibTrans" cxnId="{0CA426DE-B436-470F-940D-C64160DD251B}">
      <dgm:prSet/>
      <dgm:spPr/>
      <dgm:t>
        <a:bodyPr/>
        <a:lstStyle/>
        <a:p>
          <a:endParaRPr lang="en-US"/>
        </a:p>
      </dgm:t>
    </dgm:pt>
    <dgm:pt modelId="{E2DCF844-D6B4-4023-9383-BF6253B9F908}" type="parTrans" cxnId="{0CA426DE-B436-470F-940D-C64160DD251B}">
      <dgm:prSet/>
      <dgm:spPr/>
      <dgm:t>
        <a:bodyPr/>
        <a:lstStyle/>
        <a:p>
          <a:endParaRPr lang="en-US"/>
        </a:p>
      </dgm:t>
    </dgm:pt>
    <dgm:pt modelId="{4D779340-2CA5-4A29-9538-A39BE196B7F2}">
      <dgm:prSet/>
      <dgm:spPr/>
      <dgm:t>
        <a:bodyPr/>
        <a:lstStyle/>
        <a:p>
          <a:pPr rtl="0"/>
          <a:r>
            <a:rPr lang="en-US" dirty="0" smtClean="0"/>
            <a:t>If an ant or fly dare to enter, spider closes its web</a:t>
          </a:r>
          <a:endParaRPr lang="en-US" dirty="0"/>
        </a:p>
      </dgm:t>
    </dgm:pt>
    <dgm:pt modelId="{CD4A81A3-D160-4791-BF89-F5F2A888C858}" type="parTrans" cxnId="{BCA66B2F-A352-44B5-B90E-156F6FACF347}">
      <dgm:prSet/>
      <dgm:spPr/>
      <dgm:t>
        <a:bodyPr/>
        <a:lstStyle/>
        <a:p>
          <a:endParaRPr lang="en-US"/>
        </a:p>
      </dgm:t>
    </dgm:pt>
    <dgm:pt modelId="{CD5F97E3-552A-481F-B89D-7F1B7D0BF4F6}" type="sibTrans" cxnId="{BCA66B2F-A352-44B5-B90E-156F6FACF347}">
      <dgm:prSet/>
      <dgm:spPr/>
      <dgm:t>
        <a:bodyPr/>
        <a:lstStyle/>
        <a:p>
          <a:endParaRPr lang="en-US"/>
        </a:p>
      </dgm:t>
    </dgm:pt>
    <dgm:pt modelId="{FF3116A8-773D-4EFA-B8C1-D9028349B465}">
      <dgm:prSet/>
      <dgm:spPr/>
      <dgm:t>
        <a:bodyPr/>
        <a:lstStyle/>
        <a:p>
          <a:pPr rtl="0"/>
          <a:r>
            <a:rPr lang="en-US" dirty="0" smtClean="0">
              <a:effectLst>
                <a:outerShdw blurRad="38100" dist="38100" dir="2700000" algn="tl">
                  <a:srgbClr val="000000">
                    <a:alpha val="43137"/>
                  </a:srgbClr>
                </a:outerShdw>
              </a:effectLst>
            </a:rPr>
            <a:t>Jews and  Indians have used this economic </a:t>
          </a:r>
          <a:r>
            <a:rPr lang="en-US" dirty="0" err="1" smtClean="0">
              <a:effectLst>
                <a:outerShdw blurRad="38100" dist="38100" dir="2700000" algn="tl">
                  <a:srgbClr val="000000">
                    <a:alpha val="43137"/>
                  </a:srgbClr>
                </a:outerShdw>
              </a:effectLst>
            </a:rPr>
            <a:t>behaviour</a:t>
          </a:r>
          <a:r>
            <a:rPr lang="en-US" dirty="0" smtClean="0">
              <a:effectLst>
                <a:outerShdw blurRad="38100" dist="38100" dir="2700000" algn="tl">
                  <a:srgbClr val="000000">
                    <a:alpha val="43137"/>
                  </a:srgbClr>
                </a:outerShdw>
              </a:effectLst>
            </a:rPr>
            <a:t> to become a major economic force world wide</a:t>
          </a:r>
          <a:r>
            <a:rPr lang="en-US" dirty="0" smtClean="0"/>
            <a:t>.</a:t>
          </a:r>
          <a:endParaRPr lang="en-US" dirty="0"/>
        </a:p>
      </dgm:t>
    </dgm:pt>
    <dgm:pt modelId="{051B8D7E-A2A3-4C1F-A33F-A2EC54A9FACE}" type="parTrans" cxnId="{E56C8E82-8BDF-47E1-B414-4F320349091A}">
      <dgm:prSet/>
      <dgm:spPr/>
      <dgm:t>
        <a:bodyPr/>
        <a:lstStyle/>
        <a:p>
          <a:endParaRPr lang="en-US"/>
        </a:p>
      </dgm:t>
    </dgm:pt>
    <dgm:pt modelId="{CD5B6B43-B794-42DC-B5BE-F8F9A6BD2EA5}" type="sibTrans" cxnId="{E56C8E82-8BDF-47E1-B414-4F320349091A}">
      <dgm:prSet/>
      <dgm:spPr/>
      <dgm:t>
        <a:bodyPr/>
        <a:lstStyle/>
        <a:p>
          <a:endParaRPr lang="en-US"/>
        </a:p>
      </dgm:t>
    </dgm:pt>
    <dgm:pt modelId="{415356FD-A86B-4390-841B-A09BC509B09D}" type="pres">
      <dgm:prSet presAssocID="{03EBA5AE-B429-4CB4-A571-BD17A30375D6}" presName="Name0" presStyleCnt="0">
        <dgm:presLayoutVars>
          <dgm:dir/>
          <dgm:animLvl val="lvl"/>
          <dgm:resizeHandles val="exact"/>
        </dgm:presLayoutVars>
      </dgm:prSet>
      <dgm:spPr/>
      <dgm:t>
        <a:bodyPr/>
        <a:lstStyle/>
        <a:p>
          <a:endParaRPr lang="en-GB"/>
        </a:p>
      </dgm:t>
    </dgm:pt>
    <dgm:pt modelId="{55DBE937-0430-4CCF-B068-A530B4E23632}" type="pres">
      <dgm:prSet presAssocID="{06E5D2B0-D01D-456F-9644-F033E8A11406}" presName="linNode" presStyleCnt="0"/>
      <dgm:spPr/>
    </dgm:pt>
    <dgm:pt modelId="{29F5BDF8-58FB-4157-A689-464923EEA1FD}" type="pres">
      <dgm:prSet presAssocID="{06E5D2B0-D01D-456F-9644-F033E8A11406}" presName="parentText" presStyleLbl="node1" presStyleIdx="0" presStyleCnt="1">
        <dgm:presLayoutVars>
          <dgm:chMax val="1"/>
          <dgm:bulletEnabled val="1"/>
        </dgm:presLayoutVars>
      </dgm:prSet>
      <dgm:spPr/>
      <dgm:t>
        <a:bodyPr/>
        <a:lstStyle/>
        <a:p>
          <a:endParaRPr lang="en-US"/>
        </a:p>
      </dgm:t>
    </dgm:pt>
    <dgm:pt modelId="{A5E338D5-2AB9-4ECE-896E-A5FD7A7EFEDD}" type="pres">
      <dgm:prSet presAssocID="{06E5D2B0-D01D-456F-9644-F033E8A11406}" presName="descendantText" presStyleLbl="alignAccFollowNode1" presStyleIdx="0" presStyleCnt="1">
        <dgm:presLayoutVars>
          <dgm:bulletEnabled val="1"/>
        </dgm:presLayoutVars>
      </dgm:prSet>
      <dgm:spPr/>
      <dgm:t>
        <a:bodyPr/>
        <a:lstStyle/>
        <a:p>
          <a:endParaRPr lang="en-US"/>
        </a:p>
      </dgm:t>
    </dgm:pt>
  </dgm:ptLst>
  <dgm:cxnLst>
    <dgm:cxn modelId="{8C7CB842-F8DC-4181-B0B6-3949F4FF90EA}" type="presOf" srcId="{03EBA5AE-B429-4CB4-A571-BD17A30375D6}" destId="{415356FD-A86B-4390-841B-A09BC509B09D}" srcOrd="0" destOrd="0" presId="urn:microsoft.com/office/officeart/2005/8/layout/vList5"/>
    <dgm:cxn modelId="{34EDD83C-AA4F-4837-B587-DDA5FAFAD18B}" type="presOf" srcId="{FF3116A8-773D-4EFA-B8C1-D9028349B465}" destId="{A5E338D5-2AB9-4ECE-896E-A5FD7A7EFEDD}" srcOrd="0" destOrd="2" presId="urn:microsoft.com/office/officeart/2005/8/layout/vList5"/>
    <dgm:cxn modelId="{E56C8E82-8BDF-47E1-B414-4F320349091A}" srcId="{06E5D2B0-D01D-456F-9644-F033E8A11406}" destId="{FF3116A8-773D-4EFA-B8C1-D9028349B465}" srcOrd="2" destOrd="0" parTransId="{051B8D7E-A2A3-4C1F-A33F-A2EC54A9FACE}" sibTransId="{CD5B6B43-B794-42DC-B5BE-F8F9A6BD2EA5}"/>
    <dgm:cxn modelId="{53772176-6C39-45BF-A5D8-8F6579B50B4C}" type="presOf" srcId="{4D779340-2CA5-4A29-9538-A39BE196B7F2}" destId="{A5E338D5-2AB9-4ECE-896E-A5FD7A7EFEDD}" srcOrd="0" destOrd="1" presId="urn:microsoft.com/office/officeart/2005/8/layout/vList5"/>
    <dgm:cxn modelId="{6025D559-E03F-4882-8045-5914046E7D1B}" type="presOf" srcId="{06E5D2B0-D01D-456F-9644-F033E8A11406}" destId="{29F5BDF8-58FB-4157-A689-464923EEA1FD}" srcOrd="0" destOrd="0" presId="urn:microsoft.com/office/officeart/2005/8/layout/vList5"/>
    <dgm:cxn modelId="{0A821B7D-097D-406A-81A2-5DE20F29F342}" type="presOf" srcId="{3540BCF5-6D12-49CC-B9E5-34CBD799F29B}" destId="{A5E338D5-2AB9-4ECE-896E-A5FD7A7EFEDD}" srcOrd="0" destOrd="0" presId="urn:microsoft.com/office/officeart/2005/8/layout/vList5"/>
    <dgm:cxn modelId="{0CA426DE-B436-470F-940D-C64160DD251B}" srcId="{03EBA5AE-B429-4CB4-A571-BD17A30375D6}" destId="{06E5D2B0-D01D-456F-9644-F033E8A11406}" srcOrd="0" destOrd="0" parTransId="{E2DCF844-D6B4-4023-9383-BF6253B9F908}" sibTransId="{E98E719B-E7E9-49CD-AFA6-241B1577E288}"/>
    <dgm:cxn modelId="{035C7FF4-E6F9-4205-822F-F9F4432627D4}" srcId="{06E5D2B0-D01D-456F-9644-F033E8A11406}" destId="{3540BCF5-6D12-49CC-B9E5-34CBD799F29B}" srcOrd="0" destOrd="0" parTransId="{90A89803-3F1F-45AD-BCF7-587C8AADAEAE}" sibTransId="{B4E3CAFF-312A-4F19-BD72-82DEEBDDBC55}"/>
    <dgm:cxn modelId="{BCA66B2F-A352-44B5-B90E-156F6FACF347}" srcId="{06E5D2B0-D01D-456F-9644-F033E8A11406}" destId="{4D779340-2CA5-4A29-9538-A39BE196B7F2}" srcOrd="1" destOrd="0" parTransId="{CD4A81A3-D160-4791-BF89-F5F2A888C858}" sibTransId="{CD5F97E3-552A-481F-B89D-7F1B7D0BF4F6}"/>
    <dgm:cxn modelId="{90053938-9562-45C4-8ED1-F5BA39C6524E}" type="presParOf" srcId="{415356FD-A86B-4390-841B-A09BC509B09D}" destId="{55DBE937-0430-4CCF-B068-A530B4E23632}" srcOrd="0" destOrd="0" presId="urn:microsoft.com/office/officeart/2005/8/layout/vList5"/>
    <dgm:cxn modelId="{958110C9-57A3-4CB8-8631-3DB006B951D1}" type="presParOf" srcId="{55DBE937-0430-4CCF-B068-A530B4E23632}" destId="{29F5BDF8-58FB-4157-A689-464923EEA1FD}" srcOrd="0" destOrd="0" presId="urn:microsoft.com/office/officeart/2005/8/layout/vList5"/>
    <dgm:cxn modelId="{A68F3996-7F14-4D76-BFC9-406596D58ED7}" type="presParOf" srcId="{55DBE937-0430-4CCF-B068-A530B4E23632}" destId="{A5E338D5-2AB9-4ECE-896E-A5FD7A7EFEDD}"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D14316C5-D095-4640-8CD1-039D1E89C77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480F3D37-EA82-4637-BD93-6FE4FDD1FDF0}">
      <dgm:prSet/>
      <dgm:spPr/>
      <dgm:t>
        <a:bodyPr/>
        <a:lstStyle/>
        <a:p>
          <a:pPr rtl="0"/>
          <a:r>
            <a:rPr lang="en-US" dirty="0" smtClean="0"/>
            <a:t>Whatever money they bring in,  circulates within their community</a:t>
          </a:r>
          <a:endParaRPr lang="en-US" dirty="0"/>
        </a:p>
      </dgm:t>
    </dgm:pt>
    <dgm:pt modelId="{3EC6856F-7A17-41AA-AB54-647A0D335E8E}" type="parTrans" cxnId="{782C3FFC-45AB-4C75-B6D1-CCBFD12C5018}">
      <dgm:prSet/>
      <dgm:spPr/>
      <dgm:t>
        <a:bodyPr/>
        <a:lstStyle/>
        <a:p>
          <a:endParaRPr lang="en-US"/>
        </a:p>
      </dgm:t>
    </dgm:pt>
    <dgm:pt modelId="{D7D8F01F-9737-4593-899F-8F5A34AB9961}" type="sibTrans" cxnId="{782C3FFC-45AB-4C75-B6D1-CCBFD12C5018}">
      <dgm:prSet/>
      <dgm:spPr/>
      <dgm:t>
        <a:bodyPr/>
        <a:lstStyle/>
        <a:p>
          <a:endParaRPr lang="en-US"/>
        </a:p>
      </dgm:t>
    </dgm:pt>
    <dgm:pt modelId="{1F010279-66DF-4C7C-8452-FC3D981DE082}">
      <dgm:prSet/>
      <dgm:spPr/>
      <dgm:t>
        <a:bodyPr/>
        <a:lstStyle/>
        <a:p>
          <a:pPr rtl="0"/>
          <a:r>
            <a:rPr lang="en-US" dirty="0" smtClean="0"/>
            <a:t>They reinvest it by buying from other Indians</a:t>
          </a:r>
          <a:endParaRPr lang="en-US" dirty="0"/>
        </a:p>
      </dgm:t>
    </dgm:pt>
    <dgm:pt modelId="{E31B384B-E712-4F67-87DE-181C175391F2}" type="parTrans" cxnId="{7C519349-FB63-4104-BB28-5215645D3E53}">
      <dgm:prSet/>
      <dgm:spPr/>
      <dgm:t>
        <a:bodyPr/>
        <a:lstStyle/>
        <a:p>
          <a:endParaRPr lang="en-US"/>
        </a:p>
      </dgm:t>
    </dgm:pt>
    <dgm:pt modelId="{002CB22A-4D86-4BD0-9C19-6738C7140A99}" type="sibTrans" cxnId="{7C519349-FB63-4104-BB28-5215645D3E53}">
      <dgm:prSet/>
      <dgm:spPr/>
      <dgm:t>
        <a:bodyPr/>
        <a:lstStyle/>
        <a:p>
          <a:endParaRPr lang="en-US"/>
        </a:p>
      </dgm:t>
    </dgm:pt>
    <dgm:pt modelId="{6F8D01BE-8A67-4F7A-8A55-AA1ACF3CF9D3}">
      <dgm:prSet/>
      <dgm:spPr/>
      <dgm:t>
        <a:bodyPr/>
        <a:lstStyle/>
        <a:p>
          <a:pPr rtl="0"/>
          <a:r>
            <a:rPr lang="en-US" dirty="0" smtClean="0"/>
            <a:t>They can live 20 people in the same cramped quarters till they pool resources together to buy another business</a:t>
          </a:r>
          <a:endParaRPr lang="en-US" dirty="0"/>
        </a:p>
      </dgm:t>
    </dgm:pt>
    <dgm:pt modelId="{21F7272C-4741-4D35-B2AA-71EC34C39199}" type="parTrans" cxnId="{6DF6479F-56FF-4696-BE5D-B87D51194FCB}">
      <dgm:prSet/>
      <dgm:spPr/>
      <dgm:t>
        <a:bodyPr/>
        <a:lstStyle/>
        <a:p>
          <a:endParaRPr lang="en-US"/>
        </a:p>
      </dgm:t>
    </dgm:pt>
    <dgm:pt modelId="{5F9D3079-4007-41FC-96F1-6AEA6C61419F}" type="sibTrans" cxnId="{6DF6479F-56FF-4696-BE5D-B87D51194FCB}">
      <dgm:prSet/>
      <dgm:spPr/>
      <dgm:t>
        <a:bodyPr/>
        <a:lstStyle/>
        <a:p>
          <a:endParaRPr lang="en-US"/>
        </a:p>
      </dgm:t>
    </dgm:pt>
    <dgm:pt modelId="{FA84DAE2-BAFB-4A17-A5CD-0BA19267B7F3}">
      <dgm:prSet/>
      <dgm:spPr/>
      <dgm:t>
        <a:bodyPr/>
        <a:lstStyle/>
        <a:p>
          <a:pPr rtl="0"/>
          <a:r>
            <a:rPr lang="en-US" dirty="0" smtClean="0"/>
            <a:t>The secret is </a:t>
          </a:r>
          <a:r>
            <a:rPr lang="en-US" b="1" i="1" u="sng" dirty="0" smtClean="0">
              <a:solidFill>
                <a:schemeClr val="tx1"/>
              </a:solidFill>
            </a:rPr>
            <a:t>cooperativeness</a:t>
          </a:r>
          <a:r>
            <a:rPr lang="en-US" b="1" u="sng" dirty="0" smtClean="0">
              <a:solidFill>
                <a:schemeClr val="tx1"/>
              </a:solidFill>
            </a:rPr>
            <a:t> </a:t>
          </a:r>
          <a:r>
            <a:rPr lang="en-US" u="sng" dirty="0" smtClean="0">
              <a:solidFill>
                <a:schemeClr val="tx1"/>
              </a:solidFill>
            </a:rPr>
            <a:t>and </a:t>
          </a:r>
          <a:r>
            <a:rPr lang="en-US" b="1" i="1" u="sng" dirty="0" smtClean="0">
              <a:solidFill>
                <a:schemeClr val="tx1"/>
              </a:solidFill>
            </a:rPr>
            <a:t>their living arrangements</a:t>
          </a:r>
          <a:endParaRPr lang="en-US" u="sng" dirty="0">
            <a:solidFill>
              <a:schemeClr val="tx1"/>
            </a:solidFill>
          </a:endParaRPr>
        </a:p>
      </dgm:t>
    </dgm:pt>
    <dgm:pt modelId="{D55CB70B-53AC-4C59-A44E-3AFBEE79A32D}" type="parTrans" cxnId="{18ABA8C4-D04D-44AD-9649-7C7B7E7A57F2}">
      <dgm:prSet/>
      <dgm:spPr/>
      <dgm:t>
        <a:bodyPr/>
        <a:lstStyle/>
        <a:p>
          <a:endParaRPr lang="en-US"/>
        </a:p>
      </dgm:t>
    </dgm:pt>
    <dgm:pt modelId="{93842685-611B-42A6-B106-4BEC4FF48135}" type="sibTrans" cxnId="{18ABA8C4-D04D-44AD-9649-7C7B7E7A57F2}">
      <dgm:prSet/>
      <dgm:spPr/>
      <dgm:t>
        <a:bodyPr/>
        <a:lstStyle/>
        <a:p>
          <a:endParaRPr lang="en-US"/>
        </a:p>
      </dgm:t>
    </dgm:pt>
    <dgm:pt modelId="{D6C0F40F-953E-4CC7-941F-FBFB382650D5}" type="pres">
      <dgm:prSet presAssocID="{D14316C5-D095-4640-8CD1-039D1E89C77D}" presName="linear" presStyleCnt="0">
        <dgm:presLayoutVars>
          <dgm:animLvl val="lvl"/>
          <dgm:resizeHandles val="exact"/>
        </dgm:presLayoutVars>
      </dgm:prSet>
      <dgm:spPr/>
      <dgm:t>
        <a:bodyPr/>
        <a:lstStyle/>
        <a:p>
          <a:endParaRPr lang="en-GB"/>
        </a:p>
      </dgm:t>
    </dgm:pt>
    <dgm:pt modelId="{786F5A78-39B8-4E12-92D7-9373939F06A3}" type="pres">
      <dgm:prSet presAssocID="{480F3D37-EA82-4637-BD93-6FE4FDD1FDF0}" presName="parentText" presStyleLbl="node1" presStyleIdx="0" presStyleCnt="4">
        <dgm:presLayoutVars>
          <dgm:chMax val="0"/>
          <dgm:bulletEnabled val="1"/>
        </dgm:presLayoutVars>
      </dgm:prSet>
      <dgm:spPr/>
      <dgm:t>
        <a:bodyPr/>
        <a:lstStyle/>
        <a:p>
          <a:endParaRPr lang="en-GB"/>
        </a:p>
      </dgm:t>
    </dgm:pt>
    <dgm:pt modelId="{B5D83A57-AC61-4E05-BFEC-4EFD46AF7AA8}" type="pres">
      <dgm:prSet presAssocID="{D7D8F01F-9737-4593-899F-8F5A34AB9961}" presName="spacer" presStyleCnt="0"/>
      <dgm:spPr/>
    </dgm:pt>
    <dgm:pt modelId="{32414B4F-69B1-45C9-852F-A528DC6FE49F}" type="pres">
      <dgm:prSet presAssocID="{1F010279-66DF-4C7C-8452-FC3D981DE082}" presName="parentText" presStyleLbl="node1" presStyleIdx="1" presStyleCnt="4">
        <dgm:presLayoutVars>
          <dgm:chMax val="0"/>
          <dgm:bulletEnabled val="1"/>
        </dgm:presLayoutVars>
      </dgm:prSet>
      <dgm:spPr/>
      <dgm:t>
        <a:bodyPr/>
        <a:lstStyle/>
        <a:p>
          <a:endParaRPr lang="en-US"/>
        </a:p>
      </dgm:t>
    </dgm:pt>
    <dgm:pt modelId="{79EF2A9B-4089-4C86-85D0-C989A65626BA}" type="pres">
      <dgm:prSet presAssocID="{002CB22A-4D86-4BD0-9C19-6738C7140A99}" presName="spacer" presStyleCnt="0"/>
      <dgm:spPr/>
    </dgm:pt>
    <dgm:pt modelId="{B9BCA806-C9D8-4FC2-A806-39AAF2B24CD7}" type="pres">
      <dgm:prSet presAssocID="{6F8D01BE-8A67-4F7A-8A55-AA1ACF3CF9D3}" presName="parentText" presStyleLbl="node1" presStyleIdx="2" presStyleCnt="4">
        <dgm:presLayoutVars>
          <dgm:chMax val="0"/>
          <dgm:bulletEnabled val="1"/>
        </dgm:presLayoutVars>
      </dgm:prSet>
      <dgm:spPr/>
      <dgm:t>
        <a:bodyPr/>
        <a:lstStyle/>
        <a:p>
          <a:endParaRPr lang="en-GB"/>
        </a:p>
      </dgm:t>
    </dgm:pt>
    <dgm:pt modelId="{6C60E6D3-7B27-4370-9E5C-E548BEA319A4}" type="pres">
      <dgm:prSet presAssocID="{5F9D3079-4007-41FC-96F1-6AEA6C61419F}" presName="spacer" presStyleCnt="0"/>
      <dgm:spPr/>
    </dgm:pt>
    <dgm:pt modelId="{431F6384-AC27-43B8-85AA-44860017DFB5}" type="pres">
      <dgm:prSet presAssocID="{FA84DAE2-BAFB-4A17-A5CD-0BA19267B7F3}" presName="parentText" presStyleLbl="node1" presStyleIdx="3" presStyleCnt="4">
        <dgm:presLayoutVars>
          <dgm:chMax val="0"/>
          <dgm:bulletEnabled val="1"/>
        </dgm:presLayoutVars>
      </dgm:prSet>
      <dgm:spPr/>
      <dgm:t>
        <a:bodyPr/>
        <a:lstStyle/>
        <a:p>
          <a:endParaRPr lang="en-GB"/>
        </a:p>
      </dgm:t>
    </dgm:pt>
  </dgm:ptLst>
  <dgm:cxnLst>
    <dgm:cxn modelId="{8C36B9FF-B377-4B35-92B5-C7263E3DD8EF}" type="presOf" srcId="{FA84DAE2-BAFB-4A17-A5CD-0BA19267B7F3}" destId="{431F6384-AC27-43B8-85AA-44860017DFB5}" srcOrd="0" destOrd="0" presId="urn:microsoft.com/office/officeart/2005/8/layout/vList2"/>
    <dgm:cxn modelId="{817DA01D-8DA0-4BCE-BBBD-3BAF2B2A08CC}" type="presOf" srcId="{1F010279-66DF-4C7C-8452-FC3D981DE082}" destId="{32414B4F-69B1-45C9-852F-A528DC6FE49F}" srcOrd="0" destOrd="0" presId="urn:microsoft.com/office/officeart/2005/8/layout/vList2"/>
    <dgm:cxn modelId="{03994B23-DB40-4BC3-AEEE-F6AD005ED826}" type="presOf" srcId="{480F3D37-EA82-4637-BD93-6FE4FDD1FDF0}" destId="{786F5A78-39B8-4E12-92D7-9373939F06A3}" srcOrd="0" destOrd="0" presId="urn:microsoft.com/office/officeart/2005/8/layout/vList2"/>
    <dgm:cxn modelId="{6DF6479F-56FF-4696-BE5D-B87D51194FCB}" srcId="{D14316C5-D095-4640-8CD1-039D1E89C77D}" destId="{6F8D01BE-8A67-4F7A-8A55-AA1ACF3CF9D3}" srcOrd="2" destOrd="0" parTransId="{21F7272C-4741-4D35-B2AA-71EC34C39199}" sibTransId="{5F9D3079-4007-41FC-96F1-6AEA6C61419F}"/>
    <dgm:cxn modelId="{7C519349-FB63-4104-BB28-5215645D3E53}" srcId="{D14316C5-D095-4640-8CD1-039D1E89C77D}" destId="{1F010279-66DF-4C7C-8452-FC3D981DE082}" srcOrd="1" destOrd="0" parTransId="{E31B384B-E712-4F67-87DE-181C175391F2}" sibTransId="{002CB22A-4D86-4BD0-9C19-6738C7140A99}"/>
    <dgm:cxn modelId="{782C3FFC-45AB-4C75-B6D1-CCBFD12C5018}" srcId="{D14316C5-D095-4640-8CD1-039D1E89C77D}" destId="{480F3D37-EA82-4637-BD93-6FE4FDD1FDF0}" srcOrd="0" destOrd="0" parTransId="{3EC6856F-7A17-41AA-AB54-647A0D335E8E}" sibTransId="{D7D8F01F-9737-4593-899F-8F5A34AB9961}"/>
    <dgm:cxn modelId="{18ABA8C4-D04D-44AD-9649-7C7B7E7A57F2}" srcId="{D14316C5-D095-4640-8CD1-039D1E89C77D}" destId="{FA84DAE2-BAFB-4A17-A5CD-0BA19267B7F3}" srcOrd="3" destOrd="0" parTransId="{D55CB70B-53AC-4C59-A44E-3AFBEE79A32D}" sibTransId="{93842685-611B-42A6-B106-4BEC4FF48135}"/>
    <dgm:cxn modelId="{5E5949E4-8C70-4A32-9E01-9357F2E14E08}" type="presOf" srcId="{6F8D01BE-8A67-4F7A-8A55-AA1ACF3CF9D3}" destId="{B9BCA806-C9D8-4FC2-A806-39AAF2B24CD7}" srcOrd="0" destOrd="0" presId="urn:microsoft.com/office/officeart/2005/8/layout/vList2"/>
    <dgm:cxn modelId="{48AC30B5-7BE1-41F4-9F32-94ACBFF1C0EC}" type="presOf" srcId="{D14316C5-D095-4640-8CD1-039D1E89C77D}" destId="{D6C0F40F-953E-4CC7-941F-FBFB382650D5}" srcOrd="0" destOrd="0" presId="urn:microsoft.com/office/officeart/2005/8/layout/vList2"/>
    <dgm:cxn modelId="{F9E3AD6E-96ED-419F-B41F-228877001E38}" type="presParOf" srcId="{D6C0F40F-953E-4CC7-941F-FBFB382650D5}" destId="{786F5A78-39B8-4E12-92D7-9373939F06A3}" srcOrd="0" destOrd="0" presId="urn:microsoft.com/office/officeart/2005/8/layout/vList2"/>
    <dgm:cxn modelId="{FCC9003A-D23A-46E1-9533-80DF17A8BDB8}" type="presParOf" srcId="{D6C0F40F-953E-4CC7-941F-FBFB382650D5}" destId="{B5D83A57-AC61-4E05-BFEC-4EFD46AF7AA8}" srcOrd="1" destOrd="0" presId="urn:microsoft.com/office/officeart/2005/8/layout/vList2"/>
    <dgm:cxn modelId="{ED402976-1F01-4C1E-9133-61DDC3CDDC35}" type="presParOf" srcId="{D6C0F40F-953E-4CC7-941F-FBFB382650D5}" destId="{32414B4F-69B1-45C9-852F-A528DC6FE49F}" srcOrd="2" destOrd="0" presId="urn:microsoft.com/office/officeart/2005/8/layout/vList2"/>
    <dgm:cxn modelId="{C8E6527E-AB84-4E6F-8BAB-3EC600D8142B}" type="presParOf" srcId="{D6C0F40F-953E-4CC7-941F-FBFB382650D5}" destId="{79EF2A9B-4089-4C86-85D0-C989A65626BA}" srcOrd="3" destOrd="0" presId="urn:microsoft.com/office/officeart/2005/8/layout/vList2"/>
    <dgm:cxn modelId="{153F57DD-6173-4B96-992E-CC25371097DF}" type="presParOf" srcId="{D6C0F40F-953E-4CC7-941F-FBFB382650D5}" destId="{B9BCA806-C9D8-4FC2-A806-39AAF2B24CD7}" srcOrd="4" destOrd="0" presId="urn:microsoft.com/office/officeart/2005/8/layout/vList2"/>
    <dgm:cxn modelId="{00151D18-BA43-42EF-B1C6-4E4352A4660D}" type="presParOf" srcId="{D6C0F40F-953E-4CC7-941F-FBFB382650D5}" destId="{6C60E6D3-7B27-4370-9E5C-E548BEA319A4}" srcOrd="5" destOrd="0" presId="urn:microsoft.com/office/officeart/2005/8/layout/vList2"/>
    <dgm:cxn modelId="{2B8F736D-4EA9-4CEB-B5BD-D9374162FF00}" type="presParOf" srcId="{D6C0F40F-953E-4CC7-941F-FBFB382650D5}" destId="{431F6384-AC27-43B8-85AA-44860017DFB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54B955AE-25AB-450D-B62D-F62AB1CB45A6}"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0BF328CD-B814-45CA-8032-8663DDA1D25F}">
      <dgm:prSet/>
      <dgm:spPr/>
      <dgm:t>
        <a:bodyPr/>
        <a:lstStyle/>
        <a:p>
          <a:pPr rtl="0"/>
          <a:r>
            <a:rPr lang="en-US" smtClean="0"/>
            <a:t>Obstacles to any change initiatives</a:t>
          </a:r>
          <a:endParaRPr lang="en-US"/>
        </a:p>
      </dgm:t>
    </dgm:pt>
    <dgm:pt modelId="{8F9F7C25-D965-488C-A960-54FC72120D9C}" type="parTrans" cxnId="{B6C75E1B-52AB-4B97-9E6B-43668B39332F}">
      <dgm:prSet/>
      <dgm:spPr/>
      <dgm:t>
        <a:bodyPr/>
        <a:lstStyle/>
        <a:p>
          <a:endParaRPr lang="en-US"/>
        </a:p>
      </dgm:t>
    </dgm:pt>
    <dgm:pt modelId="{8281E1A2-23DF-4BCC-A01F-40AAD8ECFBAC}" type="sibTrans" cxnId="{B6C75E1B-52AB-4B97-9E6B-43668B39332F}">
      <dgm:prSet/>
      <dgm:spPr/>
      <dgm:t>
        <a:bodyPr/>
        <a:lstStyle/>
        <a:p>
          <a:endParaRPr lang="en-US"/>
        </a:p>
      </dgm:t>
    </dgm:pt>
    <dgm:pt modelId="{3CF7CC5C-C57C-44EB-8406-7FCD1931D6F7}" type="pres">
      <dgm:prSet presAssocID="{54B955AE-25AB-450D-B62D-F62AB1CB45A6}" presName="linear" presStyleCnt="0">
        <dgm:presLayoutVars>
          <dgm:animLvl val="lvl"/>
          <dgm:resizeHandles val="exact"/>
        </dgm:presLayoutVars>
      </dgm:prSet>
      <dgm:spPr/>
      <dgm:t>
        <a:bodyPr/>
        <a:lstStyle/>
        <a:p>
          <a:endParaRPr lang="en-US"/>
        </a:p>
      </dgm:t>
    </dgm:pt>
    <dgm:pt modelId="{DF4BD898-67B6-45E3-82E8-8F6E225DA507}" type="pres">
      <dgm:prSet presAssocID="{0BF328CD-B814-45CA-8032-8663DDA1D25F}" presName="parentText" presStyleLbl="node1" presStyleIdx="0" presStyleCnt="1">
        <dgm:presLayoutVars>
          <dgm:chMax val="0"/>
          <dgm:bulletEnabled val="1"/>
        </dgm:presLayoutVars>
      </dgm:prSet>
      <dgm:spPr/>
      <dgm:t>
        <a:bodyPr/>
        <a:lstStyle/>
        <a:p>
          <a:endParaRPr lang="en-US"/>
        </a:p>
      </dgm:t>
    </dgm:pt>
  </dgm:ptLst>
  <dgm:cxnLst>
    <dgm:cxn modelId="{B6C75E1B-52AB-4B97-9E6B-43668B39332F}" srcId="{54B955AE-25AB-450D-B62D-F62AB1CB45A6}" destId="{0BF328CD-B814-45CA-8032-8663DDA1D25F}" srcOrd="0" destOrd="0" parTransId="{8F9F7C25-D965-488C-A960-54FC72120D9C}" sibTransId="{8281E1A2-23DF-4BCC-A01F-40AAD8ECFBAC}"/>
    <dgm:cxn modelId="{EFA896D6-9BB9-47A3-9E67-1AA77BE1F694}" type="presOf" srcId="{54B955AE-25AB-450D-B62D-F62AB1CB45A6}" destId="{3CF7CC5C-C57C-44EB-8406-7FCD1931D6F7}" srcOrd="0" destOrd="0" presId="urn:microsoft.com/office/officeart/2005/8/layout/vList2"/>
    <dgm:cxn modelId="{1733151C-F6E7-405B-BA88-1C332951E9E7}" type="presOf" srcId="{0BF328CD-B814-45CA-8032-8663DDA1D25F}" destId="{DF4BD898-67B6-45E3-82E8-8F6E225DA507}" srcOrd="0" destOrd="0" presId="urn:microsoft.com/office/officeart/2005/8/layout/vList2"/>
    <dgm:cxn modelId="{AE915D63-1E9A-4913-A58B-99C195E7E1D0}" type="presParOf" srcId="{3CF7CC5C-C57C-44EB-8406-7FCD1931D6F7}" destId="{DF4BD898-67B6-45E3-82E8-8F6E225DA50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48892D07-5F69-4E53-8A42-766B043409C2}"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4156484E-8670-4CEC-809B-787BDFE52F2A}">
      <dgm:prSet/>
      <dgm:spPr/>
      <dgm:t>
        <a:bodyPr/>
        <a:lstStyle/>
        <a:p>
          <a:pPr rtl="0"/>
          <a:r>
            <a:rPr lang="en-US" dirty="0" smtClean="0"/>
            <a:t>It is imperative to change the work culture.</a:t>
          </a:r>
          <a:endParaRPr lang="en-US" dirty="0"/>
        </a:p>
      </dgm:t>
    </dgm:pt>
    <dgm:pt modelId="{D337446F-DA10-4D6F-A4C9-087FEE5A3A49}" type="parTrans" cxnId="{6AC224AC-F1D1-46E5-B8BB-353CEBB1E13C}">
      <dgm:prSet/>
      <dgm:spPr/>
      <dgm:t>
        <a:bodyPr/>
        <a:lstStyle/>
        <a:p>
          <a:endParaRPr lang="en-US"/>
        </a:p>
      </dgm:t>
    </dgm:pt>
    <dgm:pt modelId="{65BA32FB-C84D-481A-8A34-5982EFC446C4}" type="sibTrans" cxnId="{6AC224AC-F1D1-46E5-B8BB-353CEBB1E13C}">
      <dgm:prSet/>
      <dgm:spPr/>
      <dgm:t>
        <a:bodyPr/>
        <a:lstStyle/>
        <a:p>
          <a:endParaRPr lang="en-US"/>
        </a:p>
      </dgm:t>
    </dgm:pt>
    <dgm:pt modelId="{D6DD925F-15F1-4935-A822-196222D914DA}">
      <dgm:prSet custT="1"/>
      <dgm:spPr/>
      <dgm:t>
        <a:bodyPr/>
        <a:lstStyle/>
        <a:p>
          <a:pPr algn="ctr" rtl="0"/>
          <a:r>
            <a:rPr lang="en-US" sz="3800" dirty="0" smtClean="0"/>
            <a:t>60% of failure in any initiative is contributed by resistance to change </a:t>
          </a:r>
          <a:r>
            <a:rPr lang="en-US" sz="2400" b="1" dirty="0" smtClean="0"/>
            <a:t>(John P. </a:t>
          </a:r>
          <a:r>
            <a:rPr lang="en-US" sz="2400" b="1" dirty="0" err="1" smtClean="0"/>
            <a:t>Kotter</a:t>
          </a:r>
          <a:r>
            <a:rPr lang="en-US" sz="2400" b="1" dirty="0" smtClean="0"/>
            <a:t> in Leading change)</a:t>
          </a:r>
          <a:endParaRPr lang="en-US" sz="2400" b="1" dirty="0"/>
        </a:p>
      </dgm:t>
    </dgm:pt>
    <dgm:pt modelId="{8AC6DC08-A89A-42D0-81AB-5123112FC052}" type="parTrans" cxnId="{7B0A4265-9097-4EAE-A1D2-E434AE9C21CD}">
      <dgm:prSet/>
      <dgm:spPr/>
      <dgm:t>
        <a:bodyPr/>
        <a:lstStyle/>
        <a:p>
          <a:endParaRPr lang="en-US"/>
        </a:p>
      </dgm:t>
    </dgm:pt>
    <dgm:pt modelId="{2BE28171-E904-4894-B4C5-D211F75DA2FE}" type="sibTrans" cxnId="{7B0A4265-9097-4EAE-A1D2-E434AE9C21CD}">
      <dgm:prSet/>
      <dgm:spPr/>
      <dgm:t>
        <a:bodyPr/>
        <a:lstStyle/>
        <a:p>
          <a:endParaRPr lang="en-US"/>
        </a:p>
      </dgm:t>
    </dgm:pt>
    <dgm:pt modelId="{1598665B-5D31-4CDE-8844-6DBE8F3794F9}" type="pres">
      <dgm:prSet presAssocID="{48892D07-5F69-4E53-8A42-766B043409C2}" presName="linear" presStyleCnt="0">
        <dgm:presLayoutVars>
          <dgm:animLvl val="lvl"/>
          <dgm:resizeHandles val="exact"/>
        </dgm:presLayoutVars>
      </dgm:prSet>
      <dgm:spPr/>
      <dgm:t>
        <a:bodyPr/>
        <a:lstStyle/>
        <a:p>
          <a:endParaRPr lang="en-GB"/>
        </a:p>
      </dgm:t>
    </dgm:pt>
    <dgm:pt modelId="{5DE3E12D-1170-422E-9D15-239AA157D213}" type="pres">
      <dgm:prSet presAssocID="{4156484E-8670-4CEC-809B-787BDFE52F2A}" presName="parentText" presStyleLbl="node1" presStyleIdx="0" presStyleCnt="2">
        <dgm:presLayoutVars>
          <dgm:chMax val="0"/>
          <dgm:bulletEnabled val="1"/>
        </dgm:presLayoutVars>
      </dgm:prSet>
      <dgm:spPr/>
      <dgm:t>
        <a:bodyPr/>
        <a:lstStyle/>
        <a:p>
          <a:endParaRPr lang="en-GB"/>
        </a:p>
      </dgm:t>
    </dgm:pt>
    <dgm:pt modelId="{65D94AA2-CFF3-4915-939E-6E4924535CE2}" type="pres">
      <dgm:prSet presAssocID="{65BA32FB-C84D-481A-8A34-5982EFC446C4}" presName="spacer" presStyleCnt="0"/>
      <dgm:spPr/>
    </dgm:pt>
    <dgm:pt modelId="{9622DB01-9C0D-4BE8-9B0E-85EACA8D0F69}" type="pres">
      <dgm:prSet presAssocID="{D6DD925F-15F1-4935-A822-196222D914DA}" presName="parentText" presStyleLbl="node1" presStyleIdx="1" presStyleCnt="2">
        <dgm:presLayoutVars>
          <dgm:chMax val="0"/>
          <dgm:bulletEnabled val="1"/>
        </dgm:presLayoutVars>
      </dgm:prSet>
      <dgm:spPr/>
      <dgm:t>
        <a:bodyPr/>
        <a:lstStyle/>
        <a:p>
          <a:endParaRPr lang="en-GB"/>
        </a:p>
      </dgm:t>
    </dgm:pt>
  </dgm:ptLst>
  <dgm:cxnLst>
    <dgm:cxn modelId="{35104233-FB60-48AD-9BDF-2E08A07F8197}" type="presOf" srcId="{D6DD925F-15F1-4935-A822-196222D914DA}" destId="{9622DB01-9C0D-4BE8-9B0E-85EACA8D0F69}" srcOrd="0" destOrd="0" presId="urn:microsoft.com/office/officeart/2005/8/layout/vList2"/>
    <dgm:cxn modelId="{EBB9551D-1613-4D09-AADC-EAF59E148C2A}" type="presOf" srcId="{48892D07-5F69-4E53-8A42-766B043409C2}" destId="{1598665B-5D31-4CDE-8844-6DBE8F3794F9}" srcOrd="0" destOrd="0" presId="urn:microsoft.com/office/officeart/2005/8/layout/vList2"/>
    <dgm:cxn modelId="{5881B0D5-7AF2-4421-B824-F50C5AE314CD}" type="presOf" srcId="{4156484E-8670-4CEC-809B-787BDFE52F2A}" destId="{5DE3E12D-1170-422E-9D15-239AA157D213}" srcOrd="0" destOrd="0" presId="urn:microsoft.com/office/officeart/2005/8/layout/vList2"/>
    <dgm:cxn modelId="{7B0A4265-9097-4EAE-A1D2-E434AE9C21CD}" srcId="{48892D07-5F69-4E53-8A42-766B043409C2}" destId="{D6DD925F-15F1-4935-A822-196222D914DA}" srcOrd="1" destOrd="0" parTransId="{8AC6DC08-A89A-42D0-81AB-5123112FC052}" sibTransId="{2BE28171-E904-4894-B4C5-D211F75DA2FE}"/>
    <dgm:cxn modelId="{6AC224AC-F1D1-46E5-B8BB-353CEBB1E13C}" srcId="{48892D07-5F69-4E53-8A42-766B043409C2}" destId="{4156484E-8670-4CEC-809B-787BDFE52F2A}" srcOrd="0" destOrd="0" parTransId="{D337446F-DA10-4D6F-A4C9-087FEE5A3A49}" sibTransId="{65BA32FB-C84D-481A-8A34-5982EFC446C4}"/>
    <dgm:cxn modelId="{27516F4E-EFBD-46B5-AB48-914CC191B62C}" type="presParOf" srcId="{1598665B-5D31-4CDE-8844-6DBE8F3794F9}" destId="{5DE3E12D-1170-422E-9D15-239AA157D213}" srcOrd="0" destOrd="0" presId="urn:microsoft.com/office/officeart/2005/8/layout/vList2"/>
    <dgm:cxn modelId="{0F7E32AD-05AC-4218-B52E-86554B41BA91}" type="presParOf" srcId="{1598665B-5D31-4CDE-8844-6DBE8F3794F9}" destId="{65D94AA2-CFF3-4915-939E-6E4924535CE2}" srcOrd="1" destOrd="0" presId="urn:microsoft.com/office/officeart/2005/8/layout/vList2"/>
    <dgm:cxn modelId="{A21DA5E4-7E62-4B65-81D7-60F014D17475}" type="presParOf" srcId="{1598665B-5D31-4CDE-8844-6DBE8F3794F9}" destId="{9622DB01-9C0D-4BE8-9B0E-85EACA8D0F69}"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0CFE1545-DEB0-4135-BEE0-2C971CC0CE99}"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ECA1815A-4BC6-40F3-BF50-8A07154E5E9A}">
      <dgm:prSet/>
      <dgm:spPr/>
      <dgm:t>
        <a:bodyPr/>
        <a:lstStyle/>
        <a:p>
          <a:pPr rtl="0"/>
          <a:r>
            <a:rPr lang="en-US" smtClean="0"/>
            <a:t>Obstacles to any change initiatives</a:t>
          </a:r>
          <a:endParaRPr lang="en-US"/>
        </a:p>
      </dgm:t>
    </dgm:pt>
    <dgm:pt modelId="{382E14BF-2882-4F3C-A862-28F9709BA85D}" type="parTrans" cxnId="{D1688600-ECA4-46E2-BE35-DDF230F0B312}">
      <dgm:prSet/>
      <dgm:spPr/>
      <dgm:t>
        <a:bodyPr/>
        <a:lstStyle/>
        <a:p>
          <a:endParaRPr lang="en-US"/>
        </a:p>
      </dgm:t>
    </dgm:pt>
    <dgm:pt modelId="{94487318-8C91-466A-8932-B4F94FF563A5}" type="sibTrans" cxnId="{D1688600-ECA4-46E2-BE35-DDF230F0B312}">
      <dgm:prSet/>
      <dgm:spPr/>
      <dgm:t>
        <a:bodyPr/>
        <a:lstStyle/>
        <a:p>
          <a:endParaRPr lang="en-US"/>
        </a:p>
      </dgm:t>
    </dgm:pt>
    <dgm:pt modelId="{6510BF01-1501-4DC0-AEBD-FC3577C007C6}" type="pres">
      <dgm:prSet presAssocID="{0CFE1545-DEB0-4135-BEE0-2C971CC0CE99}" presName="linear" presStyleCnt="0">
        <dgm:presLayoutVars>
          <dgm:animLvl val="lvl"/>
          <dgm:resizeHandles val="exact"/>
        </dgm:presLayoutVars>
      </dgm:prSet>
      <dgm:spPr/>
      <dgm:t>
        <a:bodyPr/>
        <a:lstStyle/>
        <a:p>
          <a:endParaRPr lang="en-US"/>
        </a:p>
      </dgm:t>
    </dgm:pt>
    <dgm:pt modelId="{373ADDC9-28DE-42F1-BFAF-24D3993CF7AB}" type="pres">
      <dgm:prSet presAssocID="{ECA1815A-4BC6-40F3-BF50-8A07154E5E9A}" presName="parentText" presStyleLbl="node1" presStyleIdx="0" presStyleCnt="1">
        <dgm:presLayoutVars>
          <dgm:chMax val="0"/>
          <dgm:bulletEnabled val="1"/>
        </dgm:presLayoutVars>
      </dgm:prSet>
      <dgm:spPr/>
      <dgm:t>
        <a:bodyPr/>
        <a:lstStyle/>
        <a:p>
          <a:endParaRPr lang="en-US"/>
        </a:p>
      </dgm:t>
    </dgm:pt>
  </dgm:ptLst>
  <dgm:cxnLst>
    <dgm:cxn modelId="{D1688600-ECA4-46E2-BE35-DDF230F0B312}" srcId="{0CFE1545-DEB0-4135-BEE0-2C971CC0CE99}" destId="{ECA1815A-4BC6-40F3-BF50-8A07154E5E9A}" srcOrd="0" destOrd="0" parTransId="{382E14BF-2882-4F3C-A862-28F9709BA85D}" sibTransId="{94487318-8C91-466A-8932-B4F94FF563A5}"/>
    <dgm:cxn modelId="{A68E3020-AC2E-4897-8BEC-15A7F7D50494}" type="presOf" srcId="{0CFE1545-DEB0-4135-BEE0-2C971CC0CE99}" destId="{6510BF01-1501-4DC0-AEBD-FC3577C007C6}" srcOrd="0" destOrd="0" presId="urn:microsoft.com/office/officeart/2005/8/layout/vList2"/>
    <dgm:cxn modelId="{F038A34F-7AE9-4AA6-AC24-77664BA5B1E1}" type="presOf" srcId="{ECA1815A-4BC6-40F3-BF50-8A07154E5E9A}" destId="{373ADDC9-28DE-42F1-BFAF-24D3993CF7AB}" srcOrd="0" destOrd="0" presId="urn:microsoft.com/office/officeart/2005/8/layout/vList2"/>
    <dgm:cxn modelId="{73D77FD7-BB1E-413A-A940-097D3A0D0C98}" type="presParOf" srcId="{6510BF01-1501-4DC0-AEBD-FC3577C007C6}" destId="{373ADDC9-28DE-42F1-BFAF-24D3993CF7A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3AA08552-7ADE-4655-AD8C-4BE55315B0E6}"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5A8FBF86-09AA-4DA8-AE06-7B693F3C45F8}">
      <dgm:prSet/>
      <dgm:spPr/>
      <dgm:t>
        <a:bodyPr/>
        <a:lstStyle/>
        <a:p>
          <a:pPr algn="ctr" rtl="0"/>
          <a:r>
            <a:rPr lang="en-ZA" dirty="0" smtClean="0">
              <a:latin typeface="Maiandra GD" panose="020E0502030308020204" pitchFamily="34" charset="0"/>
            </a:rPr>
            <a:t>Challenges of HCM</a:t>
          </a:r>
          <a:endParaRPr lang="en-US" dirty="0">
            <a:latin typeface="Maiandra GD" panose="020E0502030308020204" pitchFamily="34" charset="0"/>
          </a:endParaRPr>
        </a:p>
      </dgm:t>
    </dgm:pt>
    <dgm:pt modelId="{A71589DB-8EA7-4817-A6CB-188185D9A9E1}" type="parTrans" cxnId="{96DA9854-A759-4CE9-A72A-21C990275A91}">
      <dgm:prSet/>
      <dgm:spPr/>
      <dgm:t>
        <a:bodyPr/>
        <a:lstStyle/>
        <a:p>
          <a:endParaRPr lang="en-US"/>
        </a:p>
      </dgm:t>
    </dgm:pt>
    <dgm:pt modelId="{0A7D4668-9BD1-4144-9FBF-4260BE84E604}" type="sibTrans" cxnId="{96DA9854-A759-4CE9-A72A-21C990275A91}">
      <dgm:prSet/>
      <dgm:spPr/>
      <dgm:t>
        <a:bodyPr/>
        <a:lstStyle/>
        <a:p>
          <a:endParaRPr lang="en-US"/>
        </a:p>
      </dgm:t>
    </dgm:pt>
    <dgm:pt modelId="{39C99C38-1C34-4749-83B3-30B397B4D20D}" type="pres">
      <dgm:prSet presAssocID="{3AA08552-7ADE-4655-AD8C-4BE55315B0E6}" presName="linear" presStyleCnt="0">
        <dgm:presLayoutVars>
          <dgm:animLvl val="lvl"/>
          <dgm:resizeHandles val="exact"/>
        </dgm:presLayoutVars>
      </dgm:prSet>
      <dgm:spPr/>
      <dgm:t>
        <a:bodyPr/>
        <a:lstStyle/>
        <a:p>
          <a:endParaRPr lang="en-US"/>
        </a:p>
      </dgm:t>
    </dgm:pt>
    <dgm:pt modelId="{C552A4B7-1EFB-4E91-8511-60A640A39231}" type="pres">
      <dgm:prSet presAssocID="{5A8FBF86-09AA-4DA8-AE06-7B693F3C45F8}" presName="parentText" presStyleLbl="node1" presStyleIdx="0" presStyleCnt="1">
        <dgm:presLayoutVars>
          <dgm:chMax val="0"/>
          <dgm:bulletEnabled val="1"/>
        </dgm:presLayoutVars>
      </dgm:prSet>
      <dgm:spPr/>
      <dgm:t>
        <a:bodyPr/>
        <a:lstStyle/>
        <a:p>
          <a:endParaRPr lang="en-US"/>
        </a:p>
      </dgm:t>
    </dgm:pt>
  </dgm:ptLst>
  <dgm:cxnLst>
    <dgm:cxn modelId="{96DA9854-A759-4CE9-A72A-21C990275A91}" srcId="{3AA08552-7ADE-4655-AD8C-4BE55315B0E6}" destId="{5A8FBF86-09AA-4DA8-AE06-7B693F3C45F8}" srcOrd="0" destOrd="0" parTransId="{A71589DB-8EA7-4817-A6CB-188185D9A9E1}" sibTransId="{0A7D4668-9BD1-4144-9FBF-4260BE84E604}"/>
    <dgm:cxn modelId="{2DB0E8A3-0239-44EF-BF3F-5F72887584C0}" type="presOf" srcId="{3AA08552-7ADE-4655-AD8C-4BE55315B0E6}" destId="{39C99C38-1C34-4749-83B3-30B397B4D20D}" srcOrd="0" destOrd="0" presId="urn:microsoft.com/office/officeart/2005/8/layout/vList2"/>
    <dgm:cxn modelId="{E623B646-829C-4B7F-A892-7402380C2CD5}" type="presOf" srcId="{5A8FBF86-09AA-4DA8-AE06-7B693F3C45F8}" destId="{C552A4B7-1EFB-4E91-8511-60A640A39231}" srcOrd="0" destOrd="0" presId="urn:microsoft.com/office/officeart/2005/8/layout/vList2"/>
    <dgm:cxn modelId="{2384B736-CF02-4472-9234-2457FC596A61}" type="presParOf" srcId="{39C99C38-1C34-4749-83B3-30B397B4D20D}" destId="{C552A4B7-1EFB-4E91-8511-60A640A3923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D9D51E5A-2D2D-406B-8138-D8430C65610F}"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3F9BDDE7-0CB3-407E-8155-3DB94406FCB2}">
      <dgm:prSet/>
      <dgm:spPr/>
      <dgm:t>
        <a:bodyPr/>
        <a:lstStyle/>
        <a:p>
          <a:pPr algn="ctr" rtl="0"/>
          <a:r>
            <a:rPr lang="en-ZA" dirty="0" smtClean="0">
              <a:latin typeface="Maiandra GD" panose="020E0502030308020204" pitchFamily="34" charset="0"/>
            </a:rPr>
            <a:t>Cont’d ….</a:t>
          </a:r>
          <a:endParaRPr lang="en-US" dirty="0">
            <a:latin typeface="Maiandra GD" panose="020E0502030308020204" pitchFamily="34" charset="0"/>
          </a:endParaRPr>
        </a:p>
      </dgm:t>
    </dgm:pt>
    <dgm:pt modelId="{CC8D07D1-03C3-4B01-B63B-728FFE342931}" type="parTrans" cxnId="{6DB77FC9-B908-4715-80FD-AB44A2A8B8AC}">
      <dgm:prSet/>
      <dgm:spPr/>
      <dgm:t>
        <a:bodyPr/>
        <a:lstStyle/>
        <a:p>
          <a:endParaRPr lang="en-US"/>
        </a:p>
      </dgm:t>
    </dgm:pt>
    <dgm:pt modelId="{0BF91BD7-902E-4B4A-98C6-6DB194D6E1D7}" type="sibTrans" cxnId="{6DB77FC9-B908-4715-80FD-AB44A2A8B8AC}">
      <dgm:prSet/>
      <dgm:spPr/>
      <dgm:t>
        <a:bodyPr/>
        <a:lstStyle/>
        <a:p>
          <a:endParaRPr lang="en-US"/>
        </a:p>
      </dgm:t>
    </dgm:pt>
    <dgm:pt modelId="{D0598AAF-02DA-4C71-B548-9513A9330D7F}" type="pres">
      <dgm:prSet presAssocID="{D9D51E5A-2D2D-406B-8138-D8430C65610F}" presName="linear" presStyleCnt="0">
        <dgm:presLayoutVars>
          <dgm:animLvl val="lvl"/>
          <dgm:resizeHandles val="exact"/>
        </dgm:presLayoutVars>
      </dgm:prSet>
      <dgm:spPr/>
      <dgm:t>
        <a:bodyPr/>
        <a:lstStyle/>
        <a:p>
          <a:endParaRPr lang="en-US"/>
        </a:p>
      </dgm:t>
    </dgm:pt>
    <dgm:pt modelId="{FBA57182-C0C9-4859-B917-50676501267B}" type="pres">
      <dgm:prSet presAssocID="{3F9BDDE7-0CB3-407E-8155-3DB94406FCB2}" presName="parentText" presStyleLbl="node1" presStyleIdx="0" presStyleCnt="1" custScaleY="66429" custLinFactNeighborX="-4919" custLinFactNeighborY="2156">
        <dgm:presLayoutVars>
          <dgm:chMax val="0"/>
          <dgm:bulletEnabled val="1"/>
        </dgm:presLayoutVars>
      </dgm:prSet>
      <dgm:spPr/>
      <dgm:t>
        <a:bodyPr/>
        <a:lstStyle/>
        <a:p>
          <a:endParaRPr lang="en-US"/>
        </a:p>
      </dgm:t>
    </dgm:pt>
  </dgm:ptLst>
  <dgm:cxnLst>
    <dgm:cxn modelId="{6DB77FC9-B908-4715-80FD-AB44A2A8B8AC}" srcId="{D9D51E5A-2D2D-406B-8138-D8430C65610F}" destId="{3F9BDDE7-0CB3-407E-8155-3DB94406FCB2}" srcOrd="0" destOrd="0" parTransId="{CC8D07D1-03C3-4B01-B63B-728FFE342931}" sibTransId="{0BF91BD7-902E-4B4A-98C6-6DB194D6E1D7}"/>
    <dgm:cxn modelId="{23478EA2-EFE4-42E3-AA69-D811AEDD2D0A}" type="presOf" srcId="{3F9BDDE7-0CB3-407E-8155-3DB94406FCB2}" destId="{FBA57182-C0C9-4859-B917-50676501267B}" srcOrd="0" destOrd="0" presId="urn:microsoft.com/office/officeart/2005/8/layout/vList2"/>
    <dgm:cxn modelId="{2FC1B17C-2558-4EDF-933F-754F4CDBFA5E}" type="presOf" srcId="{D9D51E5A-2D2D-406B-8138-D8430C65610F}" destId="{D0598AAF-02DA-4C71-B548-9513A9330D7F}" srcOrd="0" destOrd="0" presId="urn:microsoft.com/office/officeart/2005/8/layout/vList2"/>
    <dgm:cxn modelId="{69D064BA-5FF6-465F-AC96-28605EF585A8}" type="presParOf" srcId="{D0598AAF-02DA-4C71-B548-9513A9330D7F}" destId="{FBA57182-C0C9-4859-B917-50676501267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2C094CF2-265D-4D9E-B407-1ADD72FD2971}" type="doc">
      <dgm:prSet loTypeId="urn:microsoft.com/office/officeart/2005/8/layout/cycle4" loCatId="cycle" qsTypeId="urn:microsoft.com/office/officeart/2005/8/quickstyle/simple3" qsCatId="simple" csTypeId="urn:microsoft.com/office/officeart/2005/8/colors/accent1_2" csCatId="accent1" phldr="1"/>
      <dgm:spPr/>
      <dgm:t>
        <a:bodyPr/>
        <a:lstStyle/>
        <a:p>
          <a:endParaRPr lang="en-US"/>
        </a:p>
      </dgm:t>
    </dgm:pt>
    <dgm:pt modelId="{9F8ADEC4-9FE8-453D-BD29-272A40EDA584}">
      <dgm:prSet phldrT="[Text]"/>
      <dgm:spPr/>
      <dgm:t>
        <a:bodyPr/>
        <a:lstStyle/>
        <a:p>
          <a:r>
            <a:rPr lang="en-ZA" dirty="0" smtClean="0"/>
            <a:t>Common  standards, high efficiency, access to resources, credibility with external partners, esprit de corps</a:t>
          </a:r>
          <a:endParaRPr lang="en-US" dirty="0"/>
        </a:p>
      </dgm:t>
    </dgm:pt>
    <dgm:pt modelId="{5D7FC04D-26C6-4ED0-BA9B-EADCBA7B57D6}" type="parTrans" cxnId="{432D191F-87F7-4A1B-ABD6-65102E263D6D}">
      <dgm:prSet/>
      <dgm:spPr/>
      <dgm:t>
        <a:bodyPr/>
        <a:lstStyle/>
        <a:p>
          <a:endParaRPr lang="en-US"/>
        </a:p>
      </dgm:t>
    </dgm:pt>
    <dgm:pt modelId="{A4E4C8E6-14FE-4862-BA6A-5BA7871E4C4C}" type="sibTrans" cxnId="{432D191F-87F7-4A1B-ABD6-65102E263D6D}">
      <dgm:prSet/>
      <dgm:spPr/>
      <dgm:t>
        <a:bodyPr/>
        <a:lstStyle/>
        <a:p>
          <a:endParaRPr lang="en-US"/>
        </a:p>
      </dgm:t>
    </dgm:pt>
    <dgm:pt modelId="{DA8ECE6C-1BAA-4ECB-9C7D-FF858CE91DE4}">
      <dgm:prSet phldrT="[Text]"/>
      <dgm:spPr/>
      <dgm:t>
        <a:bodyPr/>
        <a:lstStyle/>
        <a:p>
          <a:r>
            <a:rPr lang="en-ZA" dirty="0" smtClean="0"/>
            <a:t>Positive Centralised</a:t>
          </a:r>
          <a:endParaRPr lang="en-US" dirty="0"/>
        </a:p>
      </dgm:t>
    </dgm:pt>
    <dgm:pt modelId="{4062B908-DA49-4B67-81EA-208FDE3D6041}" type="parTrans" cxnId="{B09A9EFA-A0CF-4017-970F-A738944DE58F}">
      <dgm:prSet/>
      <dgm:spPr/>
      <dgm:t>
        <a:bodyPr/>
        <a:lstStyle/>
        <a:p>
          <a:endParaRPr lang="en-US"/>
        </a:p>
      </dgm:t>
    </dgm:pt>
    <dgm:pt modelId="{9CC9693A-1D99-4CAE-B5AF-6AFEC4363FFE}" type="sibTrans" cxnId="{B09A9EFA-A0CF-4017-970F-A738944DE58F}">
      <dgm:prSet/>
      <dgm:spPr/>
      <dgm:t>
        <a:bodyPr/>
        <a:lstStyle/>
        <a:p>
          <a:endParaRPr lang="en-US"/>
        </a:p>
      </dgm:t>
    </dgm:pt>
    <dgm:pt modelId="{3345C6EF-312C-4897-9855-8C4182068762}">
      <dgm:prSet phldrT="[Text]"/>
      <dgm:spPr/>
      <dgm:t>
        <a:bodyPr/>
        <a:lstStyle/>
        <a:p>
          <a:r>
            <a:rPr lang="en-ZA" dirty="0" smtClean="0"/>
            <a:t>Responsiveness to local needs, speedy decision making, high accountability, sense of initiative.</a:t>
          </a:r>
          <a:endParaRPr lang="en-US" dirty="0"/>
        </a:p>
      </dgm:t>
    </dgm:pt>
    <dgm:pt modelId="{2C716CDC-57C4-448D-A6C9-7DDA607CBF1C}" type="parTrans" cxnId="{DA67D9B7-F573-4E5C-89D8-23A5F8FEC2AE}">
      <dgm:prSet/>
      <dgm:spPr/>
      <dgm:t>
        <a:bodyPr/>
        <a:lstStyle/>
        <a:p>
          <a:endParaRPr lang="en-US"/>
        </a:p>
      </dgm:t>
    </dgm:pt>
    <dgm:pt modelId="{8C0D556F-317B-4F94-BAA7-107CA266B391}" type="sibTrans" cxnId="{DA67D9B7-F573-4E5C-89D8-23A5F8FEC2AE}">
      <dgm:prSet/>
      <dgm:spPr/>
      <dgm:t>
        <a:bodyPr/>
        <a:lstStyle/>
        <a:p>
          <a:endParaRPr lang="en-US"/>
        </a:p>
      </dgm:t>
    </dgm:pt>
    <dgm:pt modelId="{47589E47-584E-4D28-8E66-C1A9BE97B568}">
      <dgm:prSet phldrT="[Text]"/>
      <dgm:spPr/>
      <dgm:t>
        <a:bodyPr/>
        <a:lstStyle/>
        <a:p>
          <a:r>
            <a:rPr lang="en-ZA" dirty="0" smtClean="0"/>
            <a:t>Positive  Decentralised </a:t>
          </a:r>
          <a:endParaRPr lang="en-US" dirty="0"/>
        </a:p>
      </dgm:t>
    </dgm:pt>
    <dgm:pt modelId="{49BCB2CC-E089-4AFC-9910-1CC1FE464169}" type="parTrans" cxnId="{474F8D84-A7B1-4D44-8DDD-A6F52F9292B4}">
      <dgm:prSet/>
      <dgm:spPr/>
      <dgm:t>
        <a:bodyPr/>
        <a:lstStyle/>
        <a:p>
          <a:endParaRPr lang="en-US"/>
        </a:p>
      </dgm:t>
    </dgm:pt>
    <dgm:pt modelId="{84261C4D-AB2B-4790-BAC9-A56FE5A6447B}" type="sibTrans" cxnId="{474F8D84-A7B1-4D44-8DDD-A6F52F9292B4}">
      <dgm:prSet/>
      <dgm:spPr/>
      <dgm:t>
        <a:bodyPr/>
        <a:lstStyle/>
        <a:p>
          <a:endParaRPr lang="en-US"/>
        </a:p>
      </dgm:t>
    </dgm:pt>
    <dgm:pt modelId="{A6F5AF2C-7A47-4B36-95F7-4AA0014DEFC5}">
      <dgm:prSet phldrT="[Text]"/>
      <dgm:spPr/>
      <dgm:t>
        <a:bodyPr/>
        <a:lstStyle/>
        <a:p>
          <a:r>
            <a:rPr lang="en-ZA" dirty="0" smtClean="0"/>
            <a:t>Lack of standardisation, inefficiency, scarce resources, low credibility with partners, disconnection.</a:t>
          </a:r>
          <a:endParaRPr lang="en-US" dirty="0"/>
        </a:p>
      </dgm:t>
    </dgm:pt>
    <dgm:pt modelId="{F4C854D5-4C5B-4738-BB04-C67F97DA5C25}" type="parTrans" cxnId="{AD42D582-9293-4361-8D44-9600E35D67E8}">
      <dgm:prSet/>
      <dgm:spPr/>
      <dgm:t>
        <a:bodyPr/>
        <a:lstStyle/>
        <a:p>
          <a:endParaRPr lang="en-US"/>
        </a:p>
      </dgm:t>
    </dgm:pt>
    <dgm:pt modelId="{07CDD553-55ED-4C54-9478-C5804AC04399}" type="sibTrans" cxnId="{AD42D582-9293-4361-8D44-9600E35D67E8}">
      <dgm:prSet/>
      <dgm:spPr/>
      <dgm:t>
        <a:bodyPr/>
        <a:lstStyle/>
        <a:p>
          <a:endParaRPr lang="en-US"/>
        </a:p>
      </dgm:t>
    </dgm:pt>
    <dgm:pt modelId="{0F00CE38-AD4D-404C-8CC8-7050FF33F116}">
      <dgm:prSet phldrT="[Text]"/>
      <dgm:spPr/>
      <dgm:t>
        <a:bodyPr/>
        <a:lstStyle/>
        <a:p>
          <a:r>
            <a:rPr lang="en-ZA" dirty="0" smtClean="0"/>
            <a:t>Negative Decentralised </a:t>
          </a:r>
          <a:endParaRPr lang="en-US" dirty="0"/>
        </a:p>
      </dgm:t>
    </dgm:pt>
    <dgm:pt modelId="{5BEB751F-DC80-4409-BC8F-163030EB01AB}" type="parTrans" cxnId="{7071BB0B-6B50-415E-B6B2-3BFFB2D1FBD6}">
      <dgm:prSet/>
      <dgm:spPr/>
      <dgm:t>
        <a:bodyPr/>
        <a:lstStyle/>
        <a:p>
          <a:endParaRPr lang="en-US"/>
        </a:p>
      </dgm:t>
    </dgm:pt>
    <dgm:pt modelId="{4B943636-72B7-4E93-B7AA-986E398D2F92}" type="sibTrans" cxnId="{7071BB0B-6B50-415E-B6B2-3BFFB2D1FBD6}">
      <dgm:prSet/>
      <dgm:spPr/>
      <dgm:t>
        <a:bodyPr/>
        <a:lstStyle/>
        <a:p>
          <a:endParaRPr lang="en-US"/>
        </a:p>
      </dgm:t>
    </dgm:pt>
    <dgm:pt modelId="{5A02C75A-DF0B-4FC5-903B-915B55C4C815}">
      <dgm:prSet phldrT="[Text]"/>
      <dgm:spPr/>
      <dgm:t>
        <a:bodyPr/>
        <a:lstStyle/>
        <a:p>
          <a:r>
            <a:rPr lang="en-ZA" dirty="0" smtClean="0"/>
            <a:t>Unresponsiveness to local needs, slow decisions, low accountability, lack of initiative.</a:t>
          </a:r>
          <a:endParaRPr lang="en-US" dirty="0"/>
        </a:p>
      </dgm:t>
    </dgm:pt>
    <dgm:pt modelId="{54E2A77E-F757-49A4-9C97-7325ABF3D3FB}" type="parTrans" cxnId="{F1E5D85A-E3BE-495E-9AE7-F67C07C4B243}">
      <dgm:prSet/>
      <dgm:spPr/>
      <dgm:t>
        <a:bodyPr/>
        <a:lstStyle/>
        <a:p>
          <a:endParaRPr lang="en-US"/>
        </a:p>
      </dgm:t>
    </dgm:pt>
    <dgm:pt modelId="{16B9825F-ADAD-4C62-BD75-F87601716E4B}" type="sibTrans" cxnId="{F1E5D85A-E3BE-495E-9AE7-F67C07C4B243}">
      <dgm:prSet/>
      <dgm:spPr/>
      <dgm:t>
        <a:bodyPr/>
        <a:lstStyle/>
        <a:p>
          <a:endParaRPr lang="en-US"/>
        </a:p>
      </dgm:t>
    </dgm:pt>
    <dgm:pt modelId="{3303AA26-AFB8-4DBD-B8B4-7F5AEFE3403F}">
      <dgm:prSet phldrT="[Text]"/>
      <dgm:spPr/>
      <dgm:t>
        <a:bodyPr/>
        <a:lstStyle/>
        <a:p>
          <a:r>
            <a:rPr lang="en-ZA" dirty="0" smtClean="0"/>
            <a:t>Negative Centralised </a:t>
          </a:r>
          <a:endParaRPr lang="en-US" dirty="0"/>
        </a:p>
      </dgm:t>
    </dgm:pt>
    <dgm:pt modelId="{C32684AE-928B-4AE9-BE3F-CE7F1BEDC848}" type="parTrans" cxnId="{D0FE47CE-FCEB-4665-82CC-60BC23712767}">
      <dgm:prSet/>
      <dgm:spPr/>
      <dgm:t>
        <a:bodyPr/>
        <a:lstStyle/>
        <a:p>
          <a:endParaRPr lang="en-US"/>
        </a:p>
      </dgm:t>
    </dgm:pt>
    <dgm:pt modelId="{5CB5E105-1895-48B8-9DEC-7D35516F4D5E}" type="sibTrans" cxnId="{D0FE47CE-FCEB-4665-82CC-60BC23712767}">
      <dgm:prSet/>
      <dgm:spPr/>
      <dgm:t>
        <a:bodyPr/>
        <a:lstStyle/>
        <a:p>
          <a:endParaRPr lang="en-US"/>
        </a:p>
      </dgm:t>
    </dgm:pt>
    <dgm:pt modelId="{B73EA3ED-786B-4917-B12C-3FA22AA80A9A}" type="pres">
      <dgm:prSet presAssocID="{2C094CF2-265D-4D9E-B407-1ADD72FD2971}" presName="cycleMatrixDiagram" presStyleCnt="0">
        <dgm:presLayoutVars>
          <dgm:chMax val="1"/>
          <dgm:dir/>
          <dgm:animLvl val="lvl"/>
          <dgm:resizeHandles val="exact"/>
        </dgm:presLayoutVars>
      </dgm:prSet>
      <dgm:spPr/>
      <dgm:t>
        <a:bodyPr/>
        <a:lstStyle/>
        <a:p>
          <a:endParaRPr lang="en-US"/>
        </a:p>
      </dgm:t>
    </dgm:pt>
    <dgm:pt modelId="{22C62CE0-33B8-49F5-99AD-CE3CE2032E7C}" type="pres">
      <dgm:prSet presAssocID="{2C094CF2-265D-4D9E-B407-1ADD72FD2971}" presName="children" presStyleCnt="0"/>
      <dgm:spPr/>
    </dgm:pt>
    <dgm:pt modelId="{3F3A8DB4-DCAC-4D02-9012-0A20FA339AAD}" type="pres">
      <dgm:prSet presAssocID="{2C094CF2-265D-4D9E-B407-1ADD72FD2971}" presName="child1group" presStyleCnt="0"/>
      <dgm:spPr/>
    </dgm:pt>
    <dgm:pt modelId="{0613E0CA-AACE-479E-9056-B294FDA0F99B}" type="pres">
      <dgm:prSet presAssocID="{2C094CF2-265D-4D9E-B407-1ADD72FD2971}" presName="child1" presStyleLbl="bgAcc1" presStyleIdx="0" presStyleCnt="4"/>
      <dgm:spPr/>
      <dgm:t>
        <a:bodyPr/>
        <a:lstStyle/>
        <a:p>
          <a:endParaRPr lang="en-US"/>
        </a:p>
      </dgm:t>
    </dgm:pt>
    <dgm:pt modelId="{681051D1-553C-47B3-87E5-BC658C973334}" type="pres">
      <dgm:prSet presAssocID="{2C094CF2-265D-4D9E-B407-1ADD72FD2971}" presName="child1Text" presStyleLbl="bgAcc1" presStyleIdx="0" presStyleCnt="4">
        <dgm:presLayoutVars>
          <dgm:bulletEnabled val="1"/>
        </dgm:presLayoutVars>
      </dgm:prSet>
      <dgm:spPr/>
      <dgm:t>
        <a:bodyPr/>
        <a:lstStyle/>
        <a:p>
          <a:endParaRPr lang="en-US"/>
        </a:p>
      </dgm:t>
    </dgm:pt>
    <dgm:pt modelId="{525BC477-47E5-4707-9E94-8D9EE40DB684}" type="pres">
      <dgm:prSet presAssocID="{2C094CF2-265D-4D9E-B407-1ADD72FD2971}" presName="child2group" presStyleCnt="0"/>
      <dgm:spPr/>
    </dgm:pt>
    <dgm:pt modelId="{65B5F4D1-B8A4-4113-A187-731922384CB6}" type="pres">
      <dgm:prSet presAssocID="{2C094CF2-265D-4D9E-B407-1ADD72FD2971}" presName="child2" presStyleLbl="bgAcc1" presStyleIdx="1" presStyleCnt="4"/>
      <dgm:spPr/>
      <dgm:t>
        <a:bodyPr/>
        <a:lstStyle/>
        <a:p>
          <a:endParaRPr lang="en-US"/>
        </a:p>
      </dgm:t>
    </dgm:pt>
    <dgm:pt modelId="{3E830132-6A30-4435-8798-ADBF707B80DE}" type="pres">
      <dgm:prSet presAssocID="{2C094CF2-265D-4D9E-B407-1ADD72FD2971}" presName="child2Text" presStyleLbl="bgAcc1" presStyleIdx="1" presStyleCnt="4">
        <dgm:presLayoutVars>
          <dgm:bulletEnabled val="1"/>
        </dgm:presLayoutVars>
      </dgm:prSet>
      <dgm:spPr/>
      <dgm:t>
        <a:bodyPr/>
        <a:lstStyle/>
        <a:p>
          <a:endParaRPr lang="en-US"/>
        </a:p>
      </dgm:t>
    </dgm:pt>
    <dgm:pt modelId="{A13D27A8-07A4-4F33-AAA1-A01ABE3A5DCF}" type="pres">
      <dgm:prSet presAssocID="{2C094CF2-265D-4D9E-B407-1ADD72FD2971}" presName="child3group" presStyleCnt="0"/>
      <dgm:spPr/>
    </dgm:pt>
    <dgm:pt modelId="{D6CD3414-86E6-4EAC-AF83-DEDF32AD7E9B}" type="pres">
      <dgm:prSet presAssocID="{2C094CF2-265D-4D9E-B407-1ADD72FD2971}" presName="child3" presStyleLbl="bgAcc1" presStyleIdx="2" presStyleCnt="4"/>
      <dgm:spPr/>
      <dgm:t>
        <a:bodyPr/>
        <a:lstStyle/>
        <a:p>
          <a:endParaRPr lang="en-US"/>
        </a:p>
      </dgm:t>
    </dgm:pt>
    <dgm:pt modelId="{4FC0E8CA-3A42-445D-ABC2-9898D5DA72C9}" type="pres">
      <dgm:prSet presAssocID="{2C094CF2-265D-4D9E-B407-1ADD72FD2971}" presName="child3Text" presStyleLbl="bgAcc1" presStyleIdx="2" presStyleCnt="4">
        <dgm:presLayoutVars>
          <dgm:bulletEnabled val="1"/>
        </dgm:presLayoutVars>
      </dgm:prSet>
      <dgm:spPr/>
      <dgm:t>
        <a:bodyPr/>
        <a:lstStyle/>
        <a:p>
          <a:endParaRPr lang="en-US"/>
        </a:p>
      </dgm:t>
    </dgm:pt>
    <dgm:pt modelId="{5F81413D-03DB-40CD-872A-E32B17DCFBE6}" type="pres">
      <dgm:prSet presAssocID="{2C094CF2-265D-4D9E-B407-1ADD72FD2971}" presName="child4group" presStyleCnt="0"/>
      <dgm:spPr/>
    </dgm:pt>
    <dgm:pt modelId="{3609336F-F3D1-40DC-BBE6-C481AFB578B9}" type="pres">
      <dgm:prSet presAssocID="{2C094CF2-265D-4D9E-B407-1ADD72FD2971}" presName="child4" presStyleLbl="bgAcc1" presStyleIdx="3" presStyleCnt="4"/>
      <dgm:spPr/>
      <dgm:t>
        <a:bodyPr/>
        <a:lstStyle/>
        <a:p>
          <a:endParaRPr lang="en-US"/>
        </a:p>
      </dgm:t>
    </dgm:pt>
    <dgm:pt modelId="{FEBEF2E3-4056-46AE-A919-2817C74BDB42}" type="pres">
      <dgm:prSet presAssocID="{2C094CF2-265D-4D9E-B407-1ADD72FD2971}" presName="child4Text" presStyleLbl="bgAcc1" presStyleIdx="3" presStyleCnt="4">
        <dgm:presLayoutVars>
          <dgm:bulletEnabled val="1"/>
        </dgm:presLayoutVars>
      </dgm:prSet>
      <dgm:spPr/>
      <dgm:t>
        <a:bodyPr/>
        <a:lstStyle/>
        <a:p>
          <a:endParaRPr lang="en-US"/>
        </a:p>
      </dgm:t>
    </dgm:pt>
    <dgm:pt modelId="{A4EE9ECB-2DE6-48EB-AFC1-D1CE9BE7A734}" type="pres">
      <dgm:prSet presAssocID="{2C094CF2-265D-4D9E-B407-1ADD72FD2971}" presName="childPlaceholder" presStyleCnt="0"/>
      <dgm:spPr/>
    </dgm:pt>
    <dgm:pt modelId="{83933641-29A1-4324-A03A-9DD16D3143D7}" type="pres">
      <dgm:prSet presAssocID="{2C094CF2-265D-4D9E-B407-1ADD72FD2971}" presName="circle" presStyleCnt="0"/>
      <dgm:spPr/>
    </dgm:pt>
    <dgm:pt modelId="{9EBB2F0F-4D6C-4F2F-A190-FD3E62DD74AD}" type="pres">
      <dgm:prSet presAssocID="{2C094CF2-265D-4D9E-B407-1ADD72FD2971}" presName="quadrant1" presStyleLbl="node1" presStyleIdx="0" presStyleCnt="4">
        <dgm:presLayoutVars>
          <dgm:chMax val="1"/>
          <dgm:bulletEnabled val="1"/>
        </dgm:presLayoutVars>
      </dgm:prSet>
      <dgm:spPr/>
      <dgm:t>
        <a:bodyPr/>
        <a:lstStyle/>
        <a:p>
          <a:endParaRPr lang="en-US"/>
        </a:p>
      </dgm:t>
    </dgm:pt>
    <dgm:pt modelId="{2C1BDE70-C5E3-4DE8-A2B4-7143CB5DE854}" type="pres">
      <dgm:prSet presAssocID="{2C094CF2-265D-4D9E-B407-1ADD72FD2971}" presName="quadrant2" presStyleLbl="node1" presStyleIdx="1" presStyleCnt="4">
        <dgm:presLayoutVars>
          <dgm:chMax val="1"/>
          <dgm:bulletEnabled val="1"/>
        </dgm:presLayoutVars>
      </dgm:prSet>
      <dgm:spPr/>
      <dgm:t>
        <a:bodyPr/>
        <a:lstStyle/>
        <a:p>
          <a:endParaRPr lang="en-US"/>
        </a:p>
      </dgm:t>
    </dgm:pt>
    <dgm:pt modelId="{319892F7-1BE3-4FE6-8419-29672DCAF690}" type="pres">
      <dgm:prSet presAssocID="{2C094CF2-265D-4D9E-B407-1ADD72FD2971}" presName="quadrant3" presStyleLbl="node1" presStyleIdx="2" presStyleCnt="4">
        <dgm:presLayoutVars>
          <dgm:chMax val="1"/>
          <dgm:bulletEnabled val="1"/>
        </dgm:presLayoutVars>
      </dgm:prSet>
      <dgm:spPr/>
      <dgm:t>
        <a:bodyPr/>
        <a:lstStyle/>
        <a:p>
          <a:endParaRPr lang="en-US"/>
        </a:p>
      </dgm:t>
    </dgm:pt>
    <dgm:pt modelId="{6A0288E7-38F7-49B6-A32A-D8D011A22BAE}" type="pres">
      <dgm:prSet presAssocID="{2C094CF2-265D-4D9E-B407-1ADD72FD2971}" presName="quadrant4" presStyleLbl="node1" presStyleIdx="3" presStyleCnt="4">
        <dgm:presLayoutVars>
          <dgm:chMax val="1"/>
          <dgm:bulletEnabled val="1"/>
        </dgm:presLayoutVars>
      </dgm:prSet>
      <dgm:spPr/>
      <dgm:t>
        <a:bodyPr/>
        <a:lstStyle/>
        <a:p>
          <a:endParaRPr lang="en-US"/>
        </a:p>
      </dgm:t>
    </dgm:pt>
    <dgm:pt modelId="{899F9D1F-AEA7-4292-BEF1-1D4E82D46FDA}" type="pres">
      <dgm:prSet presAssocID="{2C094CF2-265D-4D9E-B407-1ADD72FD2971}" presName="quadrantPlaceholder" presStyleCnt="0"/>
      <dgm:spPr/>
    </dgm:pt>
    <dgm:pt modelId="{9880EF16-0933-466C-90A3-20DF213BE373}" type="pres">
      <dgm:prSet presAssocID="{2C094CF2-265D-4D9E-B407-1ADD72FD2971}" presName="center1" presStyleLbl="fgShp" presStyleIdx="0" presStyleCnt="2"/>
      <dgm:spPr/>
    </dgm:pt>
    <dgm:pt modelId="{DCB83AC2-C391-4D8A-ACF6-7816D808DBD0}" type="pres">
      <dgm:prSet presAssocID="{2C094CF2-265D-4D9E-B407-1ADD72FD2971}" presName="center2" presStyleLbl="fgShp" presStyleIdx="1" presStyleCnt="2"/>
      <dgm:spPr/>
    </dgm:pt>
  </dgm:ptLst>
  <dgm:cxnLst>
    <dgm:cxn modelId="{D0FE47CE-FCEB-4665-82CC-60BC23712767}" srcId="{5A02C75A-DF0B-4FC5-903B-915B55C4C815}" destId="{3303AA26-AFB8-4DBD-B8B4-7F5AEFE3403F}" srcOrd="0" destOrd="0" parTransId="{C32684AE-928B-4AE9-BE3F-CE7F1BEDC848}" sibTransId="{5CB5E105-1895-48B8-9DEC-7D35516F4D5E}"/>
    <dgm:cxn modelId="{1F36207F-F6AB-47E3-989C-6070811F6144}" type="presOf" srcId="{5A02C75A-DF0B-4FC5-903B-915B55C4C815}" destId="{6A0288E7-38F7-49B6-A32A-D8D011A22BAE}" srcOrd="0" destOrd="0" presId="urn:microsoft.com/office/officeart/2005/8/layout/cycle4"/>
    <dgm:cxn modelId="{55F29A88-52D0-447F-9B4F-9B68307505FC}" type="presOf" srcId="{2C094CF2-265D-4D9E-B407-1ADD72FD2971}" destId="{B73EA3ED-786B-4917-B12C-3FA22AA80A9A}" srcOrd="0" destOrd="0" presId="urn:microsoft.com/office/officeart/2005/8/layout/cycle4"/>
    <dgm:cxn modelId="{F1E5D85A-E3BE-495E-9AE7-F67C07C4B243}" srcId="{2C094CF2-265D-4D9E-B407-1ADD72FD2971}" destId="{5A02C75A-DF0B-4FC5-903B-915B55C4C815}" srcOrd="3" destOrd="0" parTransId="{54E2A77E-F757-49A4-9C97-7325ABF3D3FB}" sibTransId="{16B9825F-ADAD-4C62-BD75-F87601716E4B}"/>
    <dgm:cxn modelId="{6DA6B232-0F8A-4F27-900B-20B556D3CD93}" type="presOf" srcId="{3345C6EF-312C-4897-9855-8C4182068762}" destId="{2C1BDE70-C5E3-4DE8-A2B4-7143CB5DE854}" srcOrd="0" destOrd="0" presId="urn:microsoft.com/office/officeart/2005/8/layout/cycle4"/>
    <dgm:cxn modelId="{1884952F-49E7-427D-BF35-DF420E736A77}" type="presOf" srcId="{DA8ECE6C-1BAA-4ECB-9C7D-FF858CE91DE4}" destId="{681051D1-553C-47B3-87E5-BC658C973334}" srcOrd="1" destOrd="0" presId="urn:microsoft.com/office/officeart/2005/8/layout/cycle4"/>
    <dgm:cxn modelId="{33B570DB-E43C-4AA4-8010-FF6A946FC2F0}" type="presOf" srcId="{0F00CE38-AD4D-404C-8CC8-7050FF33F116}" destId="{D6CD3414-86E6-4EAC-AF83-DEDF32AD7E9B}" srcOrd="0" destOrd="0" presId="urn:microsoft.com/office/officeart/2005/8/layout/cycle4"/>
    <dgm:cxn modelId="{E22923A5-4B76-458F-B025-55878E319D05}" type="presOf" srcId="{0F00CE38-AD4D-404C-8CC8-7050FF33F116}" destId="{4FC0E8CA-3A42-445D-ABC2-9898D5DA72C9}" srcOrd="1" destOrd="0" presId="urn:microsoft.com/office/officeart/2005/8/layout/cycle4"/>
    <dgm:cxn modelId="{6CDB8C63-DC5D-4961-AA8F-9048DFCA5896}" type="presOf" srcId="{3303AA26-AFB8-4DBD-B8B4-7F5AEFE3403F}" destId="{FEBEF2E3-4056-46AE-A919-2817C74BDB42}" srcOrd="1" destOrd="0" presId="urn:microsoft.com/office/officeart/2005/8/layout/cycle4"/>
    <dgm:cxn modelId="{DD730C17-771A-4EF5-B17D-2C88AC462527}" type="presOf" srcId="{DA8ECE6C-1BAA-4ECB-9C7D-FF858CE91DE4}" destId="{0613E0CA-AACE-479E-9056-B294FDA0F99B}" srcOrd="0" destOrd="0" presId="urn:microsoft.com/office/officeart/2005/8/layout/cycle4"/>
    <dgm:cxn modelId="{75FB7FC2-8854-4C0C-B958-81B84B6F919C}" type="presOf" srcId="{47589E47-584E-4D28-8E66-C1A9BE97B568}" destId="{65B5F4D1-B8A4-4113-A187-731922384CB6}" srcOrd="0" destOrd="0" presId="urn:microsoft.com/office/officeart/2005/8/layout/cycle4"/>
    <dgm:cxn modelId="{B09A9EFA-A0CF-4017-970F-A738944DE58F}" srcId="{9F8ADEC4-9FE8-453D-BD29-272A40EDA584}" destId="{DA8ECE6C-1BAA-4ECB-9C7D-FF858CE91DE4}" srcOrd="0" destOrd="0" parTransId="{4062B908-DA49-4B67-81EA-208FDE3D6041}" sibTransId="{9CC9693A-1D99-4CAE-B5AF-6AFEC4363FFE}"/>
    <dgm:cxn modelId="{DA67D9B7-F573-4E5C-89D8-23A5F8FEC2AE}" srcId="{2C094CF2-265D-4D9E-B407-1ADD72FD2971}" destId="{3345C6EF-312C-4897-9855-8C4182068762}" srcOrd="1" destOrd="0" parTransId="{2C716CDC-57C4-448D-A6C9-7DDA607CBF1C}" sibTransId="{8C0D556F-317B-4F94-BAA7-107CA266B391}"/>
    <dgm:cxn modelId="{0A4BF853-1B71-4C5A-A271-D3680A19418D}" type="presOf" srcId="{3303AA26-AFB8-4DBD-B8B4-7F5AEFE3403F}" destId="{3609336F-F3D1-40DC-BBE6-C481AFB578B9}" srcOrd="0" destOrd="0" presId="urn:microsoft.com/office/officeart/2005/8/layout/cycle4"/>
    <dgm:cxn modelId="{432D191F-87F7-4A1B-ABD6-65102E263D6D}" srcId="{2C094CF2-265D-4D9E-B407-1ADD72FD2971}" destId="{9F8ADEC4-9FE8-453D-BD29-272A40EDA584}" srcOrd="0" destOrd="0" parTransId="{5D7FC04D-26C6-4ED0-BA9B-EADCBA7B57D6}" sibTransId="{A4E4C8E6-14FE-4862-BA6A-5BA7871E4C4C}"/>
    <dgm:cxn modelId="{AD42D582-9293-4361-8D44-9600E35D67E8}" srcId="{2C094CF2-265D-4D9E-B407-1ADD72FD2971}" destId="{A6F5AF2C-7A47-4B36-95F7-4AA0014DEFC5}" srcOrd="2" destOrd="0" parTransId="{F4C854D5-4C5B-4738-BB04-C67F97DA5C25}" sibTransId="{07CDD553-55ED-4C54-9478-C5804AC04399}"/>
    <dgm:cxn modelId="{7071BB0B-6B50-415E-B6B2-3BFFB2D1FBD6}" srcId="{A6F5AF2C-7A47-4B36-95F7-4AA0014DEFC5}" destId="{0F00CE38-AD4D-404C-8CC8-7050FF33F116}" srcOrd="0" destOrd="0" parTransId="{5BEB751F-DC80-4409-BC8F-163030EB01AB}" sibTransId="{4B943636-72B7-4E93-B7AA-986E398D2F92}"/>
    <dgm:cxn modelId="{41746B21-D64A-435A-AE26-2A78C59A51E8}" type="presOf" srcId="{9F8ADEC4-9FE8-453D-BD29-272A40EDA584}" destId="{9EBB2F0F-4D6C-4F2F-A190-FD3E62DD74AD}" srcOrd="0" destOrd="0" presId="urn:microsoft.com/office/officeart/2005/8/layout/cycle4"/>
    <dgm:cxn modelId="{474F8D84-A7B1-4D44-8DDD-A6F52F9292B4}" srcId="{3345C6EF-312C-4897-9855-8C4182068762}" destId="{47589E47-584E-4D28-8E66-C1A9BE97B568}" srcOrd="0" destOrd="0" parTransId="{49BCB2CC-E089-4AFC-9910-1CC1FE464169}" sibTransId="{84261C4D-AB2B-4790-BAC9-A56FE5A6447B}"/>
    <dgm:cxn modelId="{FB25765C-5C09-43D7-86B3-67DFB0A6132B}" type="presOf" srcId="{47589E47-584E-4D28-8E66-C1A9BE97B568}" destId="{3E830132-6A30-4435-8798-ADBF707B80DE}" srcOrd="1" destOrd="0" presId="urn:microsoft.com/office/officeart/2005/8/layout/cycle4"/>
    <dgm:cxn modelId="{97151295-48BE-41A9-83E1-8591EDAF4DEE}" type="presOf" srcId="{A6F5AF2C-7A47-4B36-95F7-4AA0014DEFC5}" destId="{319892F7-1BE3-4FE6-8419-29672DCAF690}" srcOrd="0" destOrd="0" presId="urn:microsoft.com/office/officeart/2005/8/layout/cycle4"/>
    <dgm:cxn modelId="{C135C11C-815A-4AAC-8AE4-8A18322801FC}" type="presParOf" srcId="{B73EA3ED-786B-4917-B12C-3FA22AA80A9A}" destId="{22C62CE0-33B8-49F5-99AD-CE3CE2032E7C}" srcOrd="0" destOrd="0" presId="urn:microsoft.com/office/officeart/2005/8/layout/cycle4"/>
    <dgm:cxn modelId="{05283069-7469-4EE2-8AE6-42F9D0422F97}" type="presParOf" srcId="{22C62CE0-33B8-49F5-99AD-CE3CE2032E7C}" destId="{3F3A8DB4-DCAC-4D02-9012-0A20FA339AAD}" srcOrd="0" destOrd="0" presId="urn:microsoft.com/office/officeart/2005/8/layout/cycle4"/>
    <dgm:cxn modelId="{FA031ABA-F93A-4B39-A24C-AE3FF3F0959C}" type="presParOf" srcId="{3F3A8DB4-DCAC-4D02-9012-0A20FA339AAD}" destId="{0613E0CA-AACE-479E-9056-B294FDA0F99B}" srcOrd="0" destOrd="0" presId="urn:microsoft.com/office/officeart/2005/8/layout/cycle4"/>
    <dgm:cxn modelId="{EFC5979F-4BBB-44D9-8986-AF12F8DBCF43}" type="presParOf" srcId="{3F3A8DB4-DCAC-4D02-9012-0A20FA339AAD}" destId="{681051D1-553C-47B3-87E5-BC658C973334}" srcOrd="1" destOrd="0" presId="urn:microsoft.com/office/officeart/2005/8/layout/cycle4"/>
    <dgm:cxn modelId="{0C6E70E9-6AAF-4F8A-A32A-A05E6F9393DD}" type="presParOf" srcId="{22C62CE0-33B8-49F5-99AD-CE3CE2032E7C}" destId="{525BC477-47E5-4707-9E94-8D9EE40DB684}" srcOrd="1" destOrd="0" presId="urn:microsoft.com/office/officeart/2005/8/layout/cycle4"/>
    <dgm:cxn modelId="{196613B5-A01C-44F5-A89B-F7E69343EB3E}" type="presParOf" srcId="{525BC477-47E5-4707-9E94-8D9EE40DB684}" destId="{65B5F4D1-B8A4-4113-A187-731922384CB6}" srcOrd="0" destOrd="0" presId="urn:microsoft.com/office/officeart/2005/8/layout/cycle4"/>
    <dgm:cxn modelId="{DA209540-9D4A-4ABE-948B-D84064CBA38B}" type="presParOf" srcId="{525BC477-47E5-4707-9E94-8D9EE40DB684}" destId="{3E830132-6A30-4435-8798-ADBF707B80DE}" srcOrd="1" destOrd="0" presId="urn:microsoft.com/office/officeart/2005/8/layout/cycle4"/>
    <dgm:cxn modelId="{54F5BE8F-C7C4-4E22-AC8F-FC8F17A1A5EA}" type="presParOf" srcId="{22C62CE0-33B8-49F5-99AD-CE3CE2032E7C}" destId="{A13D27A8-07A4-4F33-AAA1-A01ABE3A5DCF}" srcOrd="2" destOrd="0" presId="urn:microsoft.com/office/officeart/2005/8/layout/cycle4"/>
    <dgm:cxn modelId="{5043A0CE-F09D-4FF4-8A2B-D390E5B95EFF}" type="presParOf" srcId="{A13D27A8-07A4-4F33-AAA1-A01ABE3A5DCF}" destId="{D6CD3414-86E6-4EAC-AF83-DEDF32AD7E9B}" srcOrd="0" destOrd="0" presId="urn:microsoft.com/office/officeart/2005/8/layout/cycle4"/>
    <dgm:cxn modelId="{53731A4A-7212-4C6E-B9AB-323CCECB12F0}" type="presParOf" srcId="{A13D27A8-07A4-4F33-AAA1-A01ABE3A5DCF}" destId="{4FC0E8CA-3A42-445D-ABC2-9898D5DA72C9}" srcOrd="1" destOrd="0" presId="urn:microsoft.com/office/officeart/2005/8/layout/cycle4"/>
    <dgm:cxn modelId="{2CECE966-EB23-4E53-9139-95DF010F0670}" type="presParOf" srcId="{22C62CE0-33B8-49F5-99AD-CE3CE2032E7C}" destId="{5F81413D-03DB-40CD-872A-E32B17DCFBE6}" srcOrd="3" destOrd="0" presId="urn:microsoft.com/office/officeart/2005/8/layout/cycle4"/>
    <dgm:cxn modelId="{53109778-4581-45AD-B011-1BA37467DA36}" type="presParOf" srcId="{5F81413D-03DB-40CD-872A-E32B17DCFBE6}" destId="{3609336F-F3D1-40DC-BBE6-C481AFB578B9}" srcOrd="0" destOrd="0" presId="urn:microsoft.com/office/officeart/2005/8/layout/cycle4"/>
    <dgm:cxn modelId="{8A930B62-1F56-4DC7-8233-03F6750CB290}" type="presParOf" srcId="{5F81413D-03DB-40CD-872A-E32B17DCFBE6}" destId="{FEBEF2E3-4056-46AE-A919-2817C74BDB42}" srcOrd="1" destOrd="0" presId="urn:microsoft.com/office/officeart/2005/8/layout/cycle4"/>
    <dgm:cxn modelId="{F0730989-3658-4BD3-831D-014D6265CBAF}" type="presParOf" srcId="{22C62CE0-33B8-49F5-99AD-CE3CE2032E7C}" destId="{A4EE9ECB-2DE6-48EB-AFC1-D1CE9BE7A734}" srcOrd="4" destOrd="0" presId="urn:microsoft.com/office/officeart/2005/8/layout/cycle4"/>
    <dgm:cxn modelId="{3DA781BE-99BC-4373-83FC-5C3D39451293}" type="presParOf" srcId="{B73EA3ED-786B-4917-B12C-3FA22AA80A9A}" destId="{83933641-29A1-4324-A03A-9DD16D3143D7}" srcOrd="1" destOrd="0" presId="urn:microsoft.com/office/officeart/2005/8/layout/cycle4"/>
    <dgm:cxn modelId="{01ED5D7A-2092-4610-9DF3-340B40C08E3F}" type="presParOf" srcId="{83933641-29A1-4324-A03A-9DD16D3143D7}" destId="{9EBB2F0F-4D6C-4F2F-A190-FD3E62DD74AD}" srcOrd="0" destOrd="0" presId="urn:microsoft.com/office/officeart/2005/8/layout/cycle4"/>
    <dgm:cxn modelId="{23C0D57A-7390-4050-B46C-A6CE2951C6F0}" type="presParOf" srcId="{83933641-29A1-4324-A03A-9DD16D3143D7}" destId="{2C1BDE70-C5E3-4DE8-A2B4-7143CB5DE854}" srcOrd="1" destOrd="0" presId="urn:microsoft.com/office/officeart/2005/8/layout/cycle4"/>
    <dgm:cxn modelId="{9D323437-6124-4F0B-847A-BC37900540C7}" type="presParOf" srcId="{83933641-29A1-4324-A03A-9DD16D3143D7}" destId="{319892F7-1BE3-4FE6-8419-29672DCAF690}" srcOrd="2" destOrd="0" presId="urn:microsoft.com/office/officeart/2005/8/layout/cycle4"/>
    <dgm:cxn modelId="{07C0D1C6-8B19-459F-AF13-FA0E05F571ED}" type="presParOf" srcId="{83933641-29A1-4324-A03A-9DD16D3143D7}" destId="{6A0288E7-38F7-49B6-A32A-D8D011A22BAE}" srcOrd="3" destOrd="0" presId="urn:microsoft.com/office/officeart/2005/8/layout/cycle4"/>
    <dgm:cxn modelId="{65ADAE6F-FF50-415E-996E-F24C27CE0BB7}" type="presParOf" srcId="{83933641-29A1-4324-A03A-9DD16D3143D7}" destId="{899F9D1F-AEA7-4292-BEF1-1D4E82D46FDA}" srcOrd="4" destOrd="0" presId="urn:microsoft.com/office/officeart/2005/8/layout/cycle4"/>
    <dgm:cxn modelId="{FF6390F8-8F38-4B6E-AA3E-D190AB37CD9C}" type="presParOf" srcId="{B73EA3ED-786B-4917-B12C-3FA22AA80A9A}" destId="{9880EF16-0933-466C-90A3-20DF213BE373}" srcOrd="2" destOrd="0" presId="urn:microsoft.com/office/officeart/2005/8/layout/cycle4"/>
    <dgm:cxn modelId="{8B8D22C3-1442-4616-B60B-ABD8D46DF31F}" type="presParOf" srcId="{B73EA3ED-786B-4917-B12C-3FA22AA80A9A}" destId="{DCB83AC2-C391-4D8A-ACF6-7816D808DBD0}"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14A5F3DB-FF44-49CC-989B-1142CEF3776A}"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0F27E94D-2119-467D-9C01-221547A14488}">
      <dgm:prSet custT="1"/>
      <dgm:spPr/>
      <dgm:t>
        <a:bodyPr/>
        <a:lstStyle/>
        <a:p>
          <a:pPr algn="ctr" rtl="0"/>
          <a:r>
            <a:rPr lang="en-US" sz="3200" dirty="0" smtClean="0">
              <a:latin typeface="Maiandra GD" panose="020E0502030308020204" pitchFamily="34" charset="0"/>
            </a:rPr>
            <a:t>Conclusion</a:t>
          </a:r>
          <a:r>
            <a:rPr lang="en-US" sz="2700" dirty="0" smtClean="0"/>
            <a:t> </a:t>
          </a:r>
          <a:endParaRPr lang="en-US" sz="2700" dirty="0"/>
        </a:p>
      </dgm:t>
    </dgm:pt>
    <dgm:pt modelId="{195E0F29-E6C8-479D-A9E0-0BA871E81A0C}" type="parTrans" cxnId="{123DCADE-7C3E-4666-8ADF-A4383DFEEDD2}">
      <dgm:prSet/>
      <dgm:spPr/>
      <dgm:t>
        <a:bodyPr/>
        <a:lstStyle/>
        <a:p>
          <a:endParaRPr lang="en-US"/>
        </a:p>
      </dgm:t>
    </dgm:pt>
    <dgm:pt modelId="{991E4A2A-5DCE-43C2-B7CD-9500AB35CF9E}" type="sibTrans" cxnId="{123DCADE-7C3E-4666-8ADF-A4383DFEEDD2}">
      <dgm:prSet/>
      <dgm:spPr/>
      <dgm:t>
        <a:bodyPr/>
        <a:lstStyle/>
        <a:p>
          <a:endParaRPr lang="en-US"/>
        </a:p>
      </dgm:t>
    </dgm:pt>
    <dgm:pt modelId="{28BB0211-FFE7-4AA2-B78E-5C743E67A1C1}" type="pres">
      <dgm:prSet presAssocID="{14A5F3DB-FF44-49CC-989B-1142CEF3776A}" presName="linear" presStyleCnt="0">
        <dgm:presLayoutVars>
          <dgm:animLvl val="lvl"/>
          <dgm:resizeHandles val="exact"/>
        </dgm:presLayoutVars>
      </dgm:prSet>
      <dgm:spPr/>
      <dgm:t>
        <a:bodyPr/>
        <a:lstStyle/>
        <a:p>
          <a:endParaRPr lang="en-US"/>
        </a:p>
      </dgm:t>
    </dgm:pt>
    <dgm:pt modelId="{48D7F4CE-612F-400A-89AE-23EA6D000A71}" type="pres">
      <dgm:prSet presAssocID="{0F27E94D-2119-467D-9C01-221547A14488}" presName="parentText" presStyleLbl="node1" presStyleIdx="0" presStyleCnt="1" custScaleY="42427">
        <dgm:presLayoutVars>
          <dgm:chMax val="0"/>
          <dgm:bulletEnabled val="1"/>
        </dgm:presLayoutVars>
      </dgm:prSet>
      <dgm:spPr/>
      <dgm:t>
        <a:bodyPr/>
        <a:lstStyle/>
        <a:p>
          <a:endParaRPr lang="en-US"/>
        </a:p>
      </dgm:t>
    </dgm:pt>
  </dgm:ptLst>
  <dgm:cxnLst>
    <dgm:cxn modelId="{9BD6ACC7-71B5-433E-AF02-206A3E080023}" type="presOf" srcId="{14A5F3DB-FF44-49CC-989B-1142CEF3776A}" destId="{28BB0211-FFE7-4AA2-B78E-5C743E67A1C1}" srcOrd="0" destOrd="0" presId="urn:microsoft.com/office/officeart/2005/8/layout/vList2"/>
    <dgm:cxn modelId="{123DCADE-7C3E-4666-8ADF-A4383DFEEDD2}" srcId="{14A5F3DB-FF44-49CC-989B-1142CEF3776A}" destId="{0F27E94D-2119-467D-9C01-221547A14488}" srcOrd="0" destOrd="0" parTransId="{195E0F29-E6C8-479D-A9E0-0BA871E81A0C}" sibTransId="{991E4A2A-5DCE-43C2-B7CD-9500AB35CF9E}"/>
    <dgm:cxn modelId="{109D2F53-E851-4B5D-BF4D-9728869697F1}" type="presOf" srcId="{0F27E94D-2119-467D-9C01-221547A14488}" destId="{48D7F4CE-612F-400A-89AE-23EA6D000A71}" srcOrd="0" destOrd="0" presId="urn:microsoft.com/office/officeart/2005/8/layout/vList2"/>
    <dgm:cxn modelId="{5C0C3EC4-8D4B-46FB-B264-47B4EC23CE51}" type="presParOf" srcId="{28BB0211-FFE7-4AA2-B78E-5C743E67A1C1}" destId="{48D7F4CE-612F-400A-89AE-23EA6D000A7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D6CEB06A-79BA-4F1A-AB91-51F7901CD7AD}" type="doc">
      <dgm:prSet loTypeId="urn:microsoft.com/office/officeart/2005/8/layout/matrix3" loCatId="matrix" qsTypeId="urn:microsoft.com/office/officeart/2005/8/quickstyle/simple1" qsCatId="simple" csTypeId="urn:microsoft.com/office/officeart/2005/8/colors/accent1_1" csCatId="accent1" phldr="1"/>
      <dgm:spPr/>
      <dgm:t>
        <a:bodyPr/>
        <a:lstStyle/>
        <a:p>
          <a:endParaRPr lang="en-US"/>
        </a:p>
      </dgm:t>
    </dgm:pt>
    <dgm:pt modelId="{BC606EC9-435E-4CC8-A199-2734EF586657}">
      <dgm:prSet custT="1"/>
      <dgm:spPr>
        <a:blipFill rotWithShape="0">
          <a:blip xmlns:r="http://schemas.openxmlformats.org/officeDocument/2006/relationships" r:embed="rId1"/>
          <a:stretch>
            <a:fillRect/>
          </a:stretch>
        </a:blipFill>
      </dgm:spPr>
      <dgm:t>
        <a:bodyPr/>
        <a:lstStyle/>
        <a:p>
          <a:pPr rtl="0"/>
          <a:endParaRPr lang="en-US" sz="1800" b="1" dirty="0" smtClean="0"/>
        </a:p>
        <a:p>
          <a:pPr rtl="0"/>
          <a:r>
            <a:rPr lang="en-US" sz="1800" b="1" dirty="0" smtClean="0">
              <a:latin typeface="Maiandra GD" pitchFamily="34" charset="0"/>
            </a:rPr>
            <a:t/>
          </a:r>
          <a:br>
            <a:rPr lang="en-US" sz="1800" b="1" dirty="0" smtClean="0">
              <a:latin typeface="Maiandra GD" pitchFamily="34" charset="0"/>
            </a:rPr>
          </a:br>
          <a:r>
            <a:rPr lang="en-US" sz="1800" b="1" dirty="0" smtClean="0">
              <a:latin typeface="Maiandra GD" pitchFamily="34" charset="0"/>
            </a:rPr>
            <a:t/>
          </a:r>
          <a:br>
            <a:rPr lang="en-US" sz="1800" b="1" dirty="0" smtClean="0">
              <a:latin typeface="Maiandra GD" pitchFamily="34" charset="0"/>
            </a:rPr>
          </a:br>
          <a:r>
            <a:rPr lang="en-US" sz="1800" b="1" dirty="0" smtClean="0">
              <a:latin typeface="Maiandra GD" pitchFamily="34" charset="0"/>
            </a:rPr>
            <a:t/>
          </a:r>
          <a:br>
            <a:rPr lang="en-US" sz="1800" b="1" dirty="0" smtClean="0">
              <a:latin typeface="Maiandra GD" pitchFamily="34" charset="0"/>
            </a:rPr>
          </a:br>
          <a:r>
            <a:rPr lang="en-US" sz="1600" b="0" dirty="0" smtClean="0">
              <a:latin typeface="Calibri"/>
            </a:rPr>
            <a:t> </a:t>
          </a:r>
          <a:endParaRPr lang="en-US" sz="1600" b="1" dirty="0" smtClean="0"/>
        </a:p>
      </dgm:t>
    </dgm:pt>
    <dgm:pt modelId="{7B64F58B-5CAC-41E4-9149-DC69CF85DAD7}" type="parTrans" cxnId="{B7484790-EC0E-4669-A0C4-B83E5E4E518E}">
      <dgm:prSet/>
      <dgm:spPr/>
      <dgm:t>
        <a:bodyPr/>
        <a:lstStyle/>
        <a:p>
          <a:endParaRPr lang="en-US"/>
        </a:p>
      </dgm:t>
    </dgm:pt>
    <dgm:pt modelId="{FA4FD69C-FFCC-4F41-82BE-623115B8DD4B}" type="sibTrans" cxnId="{B7484790-EC0E-4669-A0C4-B83E5E4E518E}">
      <dgm:prSet/>
      <dgm:spPr/>
      <dgm:t>
        <a:bodyPr/>
        <a:lstStyle/>
        <a:p>
          <a:endParaRPr lang="en-US"/>
        </a:p>
      </dgm:t>
    </dgm:pt>
    <dgm:pt modelId="{838B6D44-9CB4-460A-A2A8-1C708AD9630D}">
      <dgm:prSet custT="1"/>
      <dgm:spPr>
        <a:blipFill rotWithShape="0">
          <a:blip xmlns:r="http://schemas.openxmlformats.org/officeDocument/2006/relationships" r:embed="rId2"/>
          <a:stretch>
            <a:fillRect/>
          </a:stretch>
        </a:blipFill>
      </dgm:spPr>
      <dgm:t>
        <a:bodyPr/>
        <a:lstStyle/>
        <a:p>
          <a:pPr rtl="0"/>
          <a:endParaRPr lang="en-US" sz="2000" i="1" dirty="0">
            <a:latin typeface="Maiandra GD" pitchFamily="34" charset="0"/>
          </a:endParaRPr>
        </a:p>
      </dgm:t>
    </dgm:pt>
    <dgm:pt modelId="{4A712E8F-0BAC-4A06-9BAE-652818B1F532}" type="parTrans" cxnId="{06529F3D-2500-405D-91A5-B1DCC1699C27}">
      <dgm:prSet/>
      <dgm:spPr/>
      <dgm:t>
        <a:bodyPr/>
        <a:lstStyle/>
        <a:p>
          <a:endParaRPr lang="en-US"/>
        </a:p>
      </dgm:t>
    </dgm:pt>
    <dgm:pt modelId="{D4EBB70F-3AF0-4428-BC9C-79919750EB45}" type="sibTrans" cxnId="{06529F3D-2500-405D-91A5-B1DCC1699C27}">
      <dgm:prSet/>
      <dgm:spPr/>
      <dgm:t>
        <a:bodyPr/>
        <a:lstStyle/>
        <a:p>
          <a:endParaRPr lang="en-US"/>
        </a:p>
      </dgm:t>
    </dgm:pt>
    <dgm:pt modelId="{BA8AA503-5994-4432-9B64-FFAED3991F6A}">
      <dgm:prSet custT="1"/>
      <dgm:spPr>
        <a:blipFill rotWithShape="0">
          <a:blip xmlns:r="http://schemas.openxmlformats.org/officeDocument/2006/relationships" r:embed="rId3"/>
          <a:stretch>
            <a:fillRect/>
          </a:stretch>
        </a:blipFill>
      </dgm:spPr>
      <dgm:t>
        <a:bodyPr/>
        <a:lstStyle/>
        <a:p>
          <a:endParaRPr lang="en-ZA" sz="2000" b="1" dirty="0">
            <a:latin typeface="Maiandra GD" pitchFamily="34" charset="0"/>
          </a:endParaRPr>
        </a:p>
      </dgm:t>
    </dgm:pt>
    <dgm:pt modelId="{7B987F1B-D864-4F9E-84D8-4CCBF5CAE7E7}" type="parTrans" cxnId="{8156CE89-556D-42FD-8F78-DE43316CDE69}">
      <dgm:prSet/>
      <dgm:spPr/>
      <dgm:t>
        <a:bodyPr/>
        <a:lstStyle/>
        <a:p>
          <a:endParaRPr lang="en-ZA"/>
        </a:p>
      </dgm:t>
    </dgm:pt>
    <dgm:pt modelId="{039B67ED-2F80-4632-8CDF-D4EB0A6B44F8}" type="sibTrans" cxnId="{8156CE89-556D-42FD-8F78-DE43316CDE69}">
      <dgm:prSet/>
      <dgm:spPr/>
      <dgm:t>
        <a:bodyPr/>
        <a:lstStyle/>
        <a:p>
          <a:endParaRPr lang="en-ZA"/>
        </a:p>
      </dgm:t>
    </dgm:pt>
    <dgm:pt modelId="{ED3B5566-2BA7-4ADE-B1A6-82E6B2FD38EB}">
      <dgm:prSet custT="1"/>
      <dgm:spPr>
        <a:blipFill rotWithShape="0">
          <a:blip xmlns:r="http://schemas.openxmlformats.org/officeDocument/2006/relationships" r:embed="rId4"/>
          <a:stretch>
            <a:fillRect/>
          </a:stretch>
        </a:blipFill>
      </dgm:spPr>
      <dgm:t>
        <a:bodyPr/>
        <a:lstStyle/>
        <a:p>
          <a:endParaRPr lang="en-US" sz="1800" b="1" dirty="0" smtClean="0">
            <a:latin typeface="Maiandra GD" pitchFamily="34" charset="0"/>
          </a:endParaRPr>
        </a:p>
        <a:p>
          <a:r>
            <a:rPr lang="en-US" sz="1400" b="1" dirty="0" smtClean="0">
              <a:latin typeface="Calibri"/>
            </a:rPr>
            <a:t> </a:t>
          </a:r>
        </a:p>
        <a:p>
          <a:endParaRPr lang="en-ZA" sz="1400" b="1" dirty="0"/>
        </a:p>
      </dgm:t>
    </dgm:pt>
    <dgm:pt modelId="{DF3B1B51-034C-41D5-9C0C-F0280D59C07C}" type="sibTrans" cxnId="{2A505977-9639-4408-B073-13DB68321E56}">
      <dgm:prSet/>
      <dgm:spPr/>
      <dgm:t>
        <a:bodyPr/>
        <a:lstStyle/>
        <a:p>
          <a:endParaRPr lang="en-ZA"/>
        </a:p>
      </dgm:t>
    </dgm:pt>
    <dgm:pt modelId="{55BB1956-4DDF-43A3-A3B5-38901DFD3A26}" type="parTrans" cxnId="{2A505977-9639-4408-B073-13DB68321E56}">
      <dgm:prSet/>
      <dgm:spPr/>
      <dgm:t>
        <a:bodyPr/>
        <a:lstStyle/>
        <a:p>
          <a:endParaRPr lang="en-ZA"/>
        </a:p>
      </dgm:t>
    </dgm:pt>
    <dgm:pt modelId="{5A7A275A-AA23-4506-A5C8-F1835F2F4133}" type="pres">
      <dgm:prSet presAssocID="{D6CEB06A-79BA-4F1A-AB91-51F7901CD7AD}" presName="matrix" presStyleCnt="0">
        <dgm:presLayoutVars>
          <dgm:chMax val="1"/>
          <dgm:dir/>
          <dgm:resizeHandles val="exact"/>
        </dgm:presLayoutVars>
      </dgm:prSet>
      <dgm:spPr/>
      <dgm:t>
        <a:bodyPr/>
        <a:lstStyle/>
        <a:p>
          <a:endParaRPr lang="en-ZA"/>
        </a:p>
      </dgm:t>
    </dgm:pt>
    <dgm:pt modelId="{C8FE2D77-DCE2-4A93-B772-7146D618954D}" type="pres">
      <dgm:prSet presAssocID="{D6CEB06A-79BA-4F1A-AB91-51F7901CD7AD}" presName="diamond" presStyleLbl="bgShp" presStyleIdx="0" presStyleCnt="1" custScaleX="145455" custLinFactNeighborX="-2696" custLinFactNeighborY="3390"/>
      <dgm:spPr/>
      <dgm:t>
        <a:bodyPr/>
        <a:lstStyle/>
        <a:p>
          <a:endParaRPr lang="en-ZA"/>
        </a:p>
      </dgm:t>
    </dgm:pt>
    <dgm:pt modelId="{63CCF0A8-9296-42E4-84C5-AB9842049BD5}" type="pres">
      <dgm:prSet presAssocID="{D6CEB06A-79BA-4F1A-AB91-51F7901CD7AD}" presName="quad1" presStyleLbl="node1" presStyleIdx="0" presStyleCnt="4" custScaleX="177325" custScaleY="125376" custLinFactNeighborX="-43168" custLinFactNeighborY="-16092">
        <dgm:presLayoutVars>
          <dgm:chMax val="0"/>
          <dgm:chPref val="0"/>
          <dgm:bulletEnabled val="1"/>
        </dgm:presLayoutVars>
      </dgm:prSet>
      <dgm:spPr/>
      <dgm:t>
        <a:bodyPr/>
        <a:lstStyle/>
        <a:p>
          <a:endParaRPr lang="en-ZA"/>
        </a:p>
      </dgm:t>
    </dgm:pt>
    <dgm:pt modelId="{19EC0119-9E93-4555-B7C1-E0AD7C8A6C7C}" type="pres">
      <dgm:prSet presAssocID="{D6CEB06A-79BA-4F1A-AB91-51F7901CD7AD}" presName="quad2" presStyleLbl="node1" presStyleIdx="1" presStyleCnt="4" custScaleX="182935" custScaleY="125376" custLinFactNeighborX="39832" custLinFactNeighborY="-11671">
        <dgm:presLayoutVars>
          <dgm:chMax val="0"/>
          <dgm:chPref val="0"/>
          <dgm:bulletEnabled val="1"/>
        </dgm:presLayoutVars>
      </dgm:prSet>
      <dgm:spPr/>
      <dgm:t>
        <a:bodyPr/>
        <a:lstStyle/>
        <a:p>
          <a:endParaRPr lang="en-ZA"/>
        </a:p>
      </dgm:t>
    </dgm:pt>
    <dgm:pt modelId="{8D8E050E-CD25-4A8F-8E1C-60FF97A78DAC}" type="pres">
      <dgm:prSet presAssocID="{D6CEB06A-79BA-4F1A-AB91-51F7901CD7AD}" presName="quad3" presStyleLbl="node1" presStyleIdx="2" presStyleCnt="4" custScaleX="181746" custScaleY="121678" custLinFactNeighborX="-38747" custLinFactNeighborY="11414">
        <dgm:presLayoutVars>
          <dgm:chMax val="0"/>
          <dgm:chPref val="0"/>
          <dgm:bulletEnabled val="1"/>
        </dgm:presLayoutVars>
      </dgm:prSet>
      <dgm:spPr/>
      <dgm:t>
        <a:bodyPr/>
        <a:lstStyle/>
        <a:p>
          <a:endParaRPr lang="en-ZA"/>
        </a:p>
      </dgm:t>
    </dgm:pt>
    <dgm:pt modelId="{D6A02578-14D6-490B-8F80-DBBB6AF09BD3}" type="pres">
      <dgm:prSet presAssocID="{D6CEB06A-79BA-4F1A-AB91-51F7901CD7AD}" presName="quad4" presStyleLbl="node1" presStyleIdx="3" presStyleCnt="4" custScaleX="184962" custScaleY="125890" custLinFactNeighborX="41560" custLinFactNeighborY="13520">
        <dgm:presLayoutVars>
          <dgm:chMax val="0"/>
          <dgm:chPref val="0"/>
          <dgm:bulletEnabled val="1"/>
        </dgm:presLayoutVars>
      </dgm:prSet>
      <dgm:spPr/>
      <dgm:t>
        <a:bodyPr/>
        <a:lstStyle/>
        <a:p>
          <a:endParaRPr lang="en-ZA"/>
        </a:p>
      </dgm:t>
    </dgm:pt>
  </dgm:ptLst>
  <dgm:cxnLst>
    <dgm:cxn modelId="{B7484790-EC0E-4669-A0C4-B83E5E4E518E}" srcId="{D6CEB06A-79BA-4F1A-AB91-51F7901CD7AD}" destId="{BC606EC9-435E-4CC8-A199-2734EF586657}" srcOrd="0" destOrd="0" parTransId="{7B64F58B-5CAC-41E4-9149-DC69CF85DAD7}" sibTransId="{FA4FD69C-FFCC-4F41-82BE-623115B8DD4B}"/>
    <dgm:cxn modelId="{CE45CA44-0A22-4296-B610-B68CDC183B9F}" type="presOf" srcId="{838B6D44-9CB4-460A-A2A8-1C708AD9630D}" destId="{19EC0119-9E93-4555-B7C1-E0AD7C8A6C7C}" srcOrd="0" destOrd="0" presId="urn:microsoft.com/office/officeart/2005/8/layout/matrix3"/>
    <dgm:cxn modelId="{8156CE89-556D-42FD-8F78-DE43316CDE69}" srcId="{D6CEB06A-79BA-4F1A-AB91-51F7901CD7AD}" destId="{BA8AA503-5994-4432-9B64-FFAED3991F6A}" srcOrd="2" destOrd="0" parTransId="{7B987F1B-D864-4F9E-84D8-4CCBF5CAE7E7}" sibTransId="{039B67ED-2F80-4632-8CDF-D4EB0A6B44F8}"/>
    <dgm:cxn modelId="{E7F7B88C-9CC5-40A5-9A51-DBCB541A1EB6}" type="presOf" srcId="{ED3B5566-2BA7-4ADE-B1A6-82E6B2FD38EB}" destId="{D6A02578-14D6-490B-8F80-DBBB6AF09BD3}" srcOrd="0" destOrd="0" presId="urn:microsoft.com/office/officeart/2005/8/layout/matrix3"/>
    <dgm:cxn modelId="{06529F3D-2500-405D-91A5-B1DCC1699C27}" srcId="{D6CEB06A-79BA-4F1A-AB91-51F7901CD7AD}" destId="{838B6D44-9CB4-460A-A2A8-1C708AD9630D}" srcOrd="1" destOrd="0" parTransId="{4A712E8F-0BAC-4A06-9BAE-652818B1F532}" sibTransId="{D4EBB70F-3AF0-4428-BC9C-79919750EB45}"/>
    <dgm:cxn modelId="{699A9ACA-DB0F-4DEC-935A-51C0E220C0F0}" type="presOf" srcId="{BA8AA503-5994-4432-9B64-FFAED3991F6A}" destId="{8D8E050E-CD25-4A8F-8E1C-60FF97A78DAC}" srcOrd="0" destOrd="0" presId="urn:microsoft.com/office/officeart/2005/8/layout/matrix3"/>
    <dgm:cxn modelId="{2A505977-9639-4408-B073-13DB68321E56}" srcId="{D6CEB06A-79BA-4F1A-AB91-51F7901CD7AD}" destId="{ED3B5566-2BA7-4ADE-B1A6-82E6B2FD38EB}" srcOrd="3" destOrd="0" parTransId="{55BB1956-4DDF-43A3-A3B5-38901DFD3A26}" sibTransId="{DF3B1B51-034C-41D5-9C0C-F0280D59C07C}"/>
    <dgm:cxn modelId="{43299489-D43F-4D85-B170-45BCE782720E}" type="presOf" srcId="{BC606EC9-435E-4CC8-A199-2734EF586657}" destId="{63CCF0A8-9296-42E4-84C5-AB9842049BD5}" srcOrd="0" destOrd="0" presId="urn:microsoft.com/office/officeart/2005/8/layout/matrix3"/>
    <dgm:cxn modelId="{68FB9133-2CC1-4A01-9CB3-D137B0EC79B9}" type="presOf" srcId="{D6CEB06A-79BA-4F1A-AB91-51F7901CD7AD}" destId="{5A7A275A-AA23-4506-A5C8-F1835F2F4133}" srcOrd="0" destOrd="0" presId="urn:microsoft.com/office/officeart/2005/8/layout/matrix3"/>
    <dgm:cxn modelId="{2B8E83FE-C94D-4113-BA02-4B2FCE8BF4CF}" type="presParOf" srcId="{5A7A275A-AA23-4506-A5C8-F1835F2F4133}" destId="{C8FE2D77-DCE2-4A93-B772-7146D618954D}" srcOrd="0" destOrd="0" presId="urn:microsoft.com/office/officeart/2005/8/layout/matrix3"/>
    <dgm:cxn modelId="{F768E6BF-F83B-4EF3-A344-77E0F3DDB24D}" type="presParOf" srcId="{5A7A275A-AA23-4506-A5C8-F1835F2F4133}" destId="{63CCF0A8-9296-42E4-84C5-AB9842049BD5}" srcOrd="1" destOrd="0" presId="urn:microsoft.com/office/officeart/2005/8/layout/matrix3"/>
    <dgm:cxn modelId="{F1FC46E4-5DB2-49DD-B348-EB19DB45F5EF}" type="presParOf" srcId="{5A7A275A-AA23-4506-A5C8-F1835F2F4133}" destId="{19EC0119-9E93-4555-B7C1-E0AD7C8A6C7C}" srcOrd="2" destOrd="0" presId="urn:microsoft.com/office/officeart/2005/8/layout/matrix3"/>
    <dgm:cxn modelId="{15CFF07C-6C2E-4B60-AAEB-9489CAE78D98}" type="presParOf" srcId="{5A7A275A-AA23-4506-A5C8-F1835F2F4133}" destId="{8D8E050E-CD25-4A8F-8E1C-60FF97A78DAC}" srcOrd="3" destOrd="0" presId="urn:microsoft.com/office/officeart/2005/8/layout/matrix3"/>
    <dgm:cxn modelId="{2A511479-4127-4E84-B2F2-1FA184B01352}" type="presParOf" srcId="{5A7A275A-AA23-4506-A5C8-F1835F2F4133}" destId="{D6A02578-14D6-490B-8F80-DBBB6AF09BD3}"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F1D5BC16-109D-404D-87FC-BF803222B656}"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en-US"/>
        </a:p>
      </dgm:t>
    </dgm:pt>
    <dgm:pt modelId="{D8103DAD-D3BC-413A-A20E-5A64573A2F94}">
      <dgm:prSet custT="1"/>
      <dgm:spPr/>
      <dgm:t>
        <a:bodyPr/>
        <a:lstStyle/>
        <a:p>
          <a:pPr algn="ctr" rtl="0"/>
          <a:r>
            <a:rPr lang="en-US" sz="3600" b="0" i="0" dirty="0" smtClean="0">
              <a:effectLst>
                <a:outerShdw blurRad="38100" dist="38100" dir="2700000" algn="tl">
                  <a:srgbClr val="000000">
                    <a:alpha val="43137"/>
                  </a:srgbClr>
                </a:outerShdw>
              </a:effectLst>
              <a:latin typeface="Maiandra GD" panose="020E0502030308020204" pitchFamily="34" charset="0"/>
            </a:rPr>
            <a:t>“Public officials </a:t>
          </a:r>
          <a:r>
            <a:rPr lang="en-US" sz="3600" b="0" i="0" dirty="0" smtClean="0">
              <a:latin typeface="Maiandra GD" panose="020E0502030308020204" pitchFamily="34" charset="0"/>
            </a:rPr>
            <a:t>could never entirely forsake their personal moral responsibility; even though they are bound by authority to their political masters</a:t>
          </a:r>
          <a:r>
            <a:rPr lang="en-US" sz="3600" b="0" i="0" dirty="0" smtClean="0">
              <a:effectLst>
                <a:outerShdw blurRad="38100" dist="38100" dir="2700000" algn="tl">
                  <a:srgbClr val="000000">
                    <a:alpha val="43137"/>
                  </a:srgbClr>
                </a:outerShdw>
              </a:effectLst>
              <a:latin typeface="Maiandra GD" panose="020E0502030308020204" pitchFamily="34" charset="0"/>
            </a:rPr>
            <a:t>, they remain independent, accountable, moral actors”   </a:t>
          </a:r>
          <a:r>
            <a:rPr lang="en-US" sz="3600" b="1" i="0" dirty="0" smtClean="0">
              <a:latin typeface="Maiandra GD" panose="020E0502030308020204" pitchFamily="34" charset="0"/>
            </a:rPr>
            <a:t>(Moore, 2002:294)</a:t>
          </a:r>
          <a:endParaRPr lang="en-US" sz="3600" b="1" i="0" dirty="0">
            <a:latin typeface="Maiandra GD" panose="020E0502030308020204" pitchFamily="34" charset="0"/>
          </a:endParaRPr>
        </a:p>
      </dgm:t>
    </dgm:pt>
    <dgm:pt modelId="{DCA8482E-520C-4F04-B14D-B716466CBE0B}" type="parTrans" cxnId="{0D60481D-CD70-4EEE-AC29-B1BE5A255801}">
      <dgm:prSet/>
      <dgm:spPr/>
      <dgm:t>
        <a:bodyPr/>
        <a:lstStyle/>
        <a:p>
          <a:endParaRPr lang="en-US"/>
        </a:p>
      </dgm:t>
    </dgm:pt>
    <dgm:pt modelId="{24D64D56-69CE-494F-B5C9-7D78AD4E5C85}" type="sibTrans" cxnId="{0D60481D-CD70-4EEE-AC29-B1BE5A255801}">
      <dgm:prSet/>
      <dgm:spPr/>
      <dgm:t>
        <a:bodyPr/>
        <a:lstStyle/>
        <a:p>
          <a:endParaRPr lang="en-US"/>
        </a:p>
      </dgm:t>
    </dgm:pt>
    <dgm:pt modelId="{C2F3EC65-C464-47FA-BDDE-7F9E026716FF}" type="pres">
      <dgm:prSet presAssocID="{F1D5BC16-109D-404D-87FC-BF803222B656}" presName="linear" presStyleCnt="0">
        <dgm:presLayoutVars>
          <dgm:animLvl val="lvl"/>
          <dgm:resizeHandles val="exact"/>
        </dgm:presLayoutVars>
      </dgm:prSet>
      <dgm:spPr/>
      <dgm:t>
        <a:bodyPr/>
        <a:lstStyle/>
        <a:p>
          <a:endParaRPr lang="en-US"/>
        </a:p>
      </dgm:t>
    </dgm:pt>
    <dgm:pt modelId="{A9C4A0E8-9AA7-44C8-BD7D-133547AE883C}" type="pres">
      <dgm:prSet presAssocID="{D8103DAD-D3BC-413A-A20E-5A64573A2F94}" presName="parentText" presStyleLbl="node1" presStyleIdx="0" presStyleCnt="1" custLinFactNeighborX="1020" custLinFactNeighborY="9110">
        <dgm:presLayoutVars>
          <dgm:chMax val="0"/>
          <dgm:bulletEnabled val="1"/>
        </dgm:presLayoutVars>
      </dgm:prSet>
      <dgm:spPr/>
      <dgm:t>
        <a:bodyPr/>
        <a:lstStyle/>
        <a:p>
          <a:endParaRPr lang="en-US"/>
        </a:p>
      </dgm:t>
    </dgm:pt>
  </dgm:ptLst>
  <dgm:cxnLst>
    <dgm:cxn modelId="{0D60481D-CD70-4EEE-AC29-B1BE5A255801}" srcId="{F1D5BC16-109D-404D-87FC-BF803222B656}" destId="{D8103DAD-D3BC-413A-A20E-5A64573A2F94}" srcOrd="0" destOrd="0" parTransId="{DCA8482E-520C-4F04-B14D-B716466CBE0B}" sibTransId="{24D64D56-69CE-494F-B5C9-7D78AD4E5C85}"/>
    <dgm:cxn modelId="{6CCC6C2D-A8A3-4FE1-A85F-DE4F06F5A105}" type="presOf" srcId="{D8103DAD-D3BC-413A-A20E-5A64573A2F94}" destId="{A9C4A0E8-9AA7-44C8-BD7D-133547AE883C}" srcOrd="0" destOrd="0" presId="urn:microsoft.com/office/officeart/2005/8/layout/vList2"/>
    <dgm:cxn modelId="{18014800-60CB-4799-93E5-7F67CF11AB7E}" type="presOf" srcId="{F1D5BC16-109D-404D-87FC-BF803222B656}" destId="{C2F3EC65-C464-47FA-BDDE-7F9E026716FF}" srcOrd="0" destOrd="0" presId="urn:microsoft.com/office/officeart/2005/8/layout/vList2"/>
    <dgm:cxn modelId="{62822EBC-5CF4-4B12-A4F2-1357A54FD6C7}" type="presParOf" srcId="{C2F3EC65-C464-47FA-BDDE-7F9E026716FF}" destId="{A9C4A0E8-9AA7-44C8-BD7D-133547AE883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8CE86A-875B-4181-9622-2FF05CEB8274}">
      <dsp:nvSpPr>
        <dsp:cNvPr id="0" name=""/>
        <dsp:cNvSpPr/>
      </dsp:nvSpPr>
      <dsp:spPr>
        <a:xfrm>
          <a:off x="0" y="285512"/>
          <a:ext cx="7391400" cy="1791175"/>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ZA" sz="2400" b="1" kern="1200" dirty="0" smtClean="0">
              <a:latin typeface="Bradley Hand ITC" panose="03070402050302030203" pitchFamily="66" charset="0"/>
            </a:rPr>
            <a:t>THEME:</a:t>
          </a:r>
        </a:p>
        <a:p>
          <a:pPr lvl="0" algn="ctr" defTabSz="1066800" rtl="0">
            <a:lnSpc>
              <a:spcPct val="90000"/>
            </a:lnSpc>
            <a:spcBef>
              <a:spcPct val="0"/>
            </a:spcBef>
            <a:spcAft>
              <a:spcPct val="35000"/>
            </a:spcAft>
          </a:pPr>
          <a:r>
            <a:rPr lang="en-ZA" sz="2400" b="1" kern="1200" dirty="0" smtClean="0">
              <a:latin typeface="Bradley Hand ITC" panose="03070402050302030203" pitchFamily="66" charset="0"/>
            </a:rPr>
            <a:t>ENERGISING BUSINESS LEADERSHIP,                    A FOCUS ON HUMAN CAPITAL MANAGEMENT</a:t>
          </a:r>
          <a:endParaRPr lang="en-US" sz="2400" kern="1200" dirty="0">
            <a:latin typeface="Bradley Hand ITC" panose="03070402050302030203" pitchFamily="66" charset="0"/>
          </a:endParaRPr>
        </a:p>
      </dsp:txBody>
      <dsp:txXfrm>
        <a:off x="87438" y="372950"/>
        <a:ext cx="7216524" cy="16162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3ADDC9-28DE-42F1-BFAF-24D3993CF7AB}">
      <dsp:nvSpPr>
        <dsp:cNvPr id="0" name=""/>
        <dsp:cNvSpPr/>
      </dsp:nvSpPr>
      <dsp:spPr>
        <a:xfrm>
          <a:off x="0" y="103499"/>
          <a:ext cx="7498080" cy="93600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rtl="0">
            <a:lnSpc>
              <a:spcPct val="90000"/>
            </a:lnSpc>
            <a:spcBef>
              <a:spcPct val="0"/>
            </a:spcBef>
            <a:spcAft>
              <a:spcPct val="35000"/>
            </a:spcAft>
          </a:pPr>
          <a:r>
            <a:rPr lang="en-US" sz="4000" kern="1200" smtClean="0"/>
            <a:t>Obstacles to any change initiatives</a:t>
          </a:r>
          <a:endParaRPr lang="en-US" sz="4000" kern="1200"/>
        </a:p>
      </dsp:txBody>
      <dsp:txXfrm>
        <a:off x="45692" y="149191"/>
        <a:ext cx="7406696" cy="844616"/>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1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7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B86171-1A04-4A5C-9523-37041FD442B3}" type="datetimeFigureOut">
              <a:rPr lang="en-US" smtClean="0"/>
              <a:t>10/31/2017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6C47AE-7413-449E-A3A1-4FC99558D832}" type="slidenum">
              <a:rPr lang="en-US" smtClean="0"/>
              <a:t>‹#›</a:t>
            </a:fld>
            <a:endParaRPr lang="en-US"/>
          </a:p>
        </p:txBody>
      </p:sp>
    </p:spTree>
    <p:extLst>
      <p:ext uri="{BB962C8B-B14F-4D97-AF65-F5344CB8AC3E}">
        <p14:creationId xmlns:p14="http://schemas.microsoft.com/office/powerpoint/2010/main" val="21225948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ja-JP" altLang="en-US" smtClean="0"/>
          </a:p>
        </p:txBody>
      </p:sp>
      <p:sp>
        <p:nvSpPr>
          <p:cNvPr id="47108" name="Slide Number Placeholder 3"/>
          <p:cNvSpPr>
            <a:spLocks noGrp="1"/>
          </p:cNvSpPr>
          <p:nvPr>
            <p:ph type="sldNum" sz="quarter" idx="5"/>
          </p:nvPr>
        </p:nvSpPr>
        <p:spPr bwMode="auto">
          <a:ln>
            <a:miter lim="800000"/>
            <a:headEnd/>
            <a:tailEnd/>
          </a:ln>
        </p:spPr>
        <p:txBody>
          <a:bodyPr/>
          <a:lstStyle>
            <a:lvl1pPr>
              <a:defRPr kumimoji="1" sz="2400">
                <a:solidFill>
                  <a:schemeClr val="tx1"/>
                </a:solidFill>
                <a:latin typeface="Arial" charset="0"/>
                <a:ea typeface="ＭＳ Ｐゴシック" charset="-128"/>
              </a:defRPr>
            </a:lvl1pPr>
            <a:lvl2pPr marL="37931725" indent="-37474525">
              <a:defRPr kumimoji="1" sz="2400">
                <a:solidFill>
                  <a:schemeClr val="tx1"/>
                </a:solidFill>
                <a:latin typeface="Arial" charset="0"/>
                <a:ea typeface="ＭＳ Ｐゴシック" charset="-128"/>
              </a:defRPr>
            </a:lvl2pPr>
            <a:lvl3pPr>
              <a:defRPr kumimoji="1" sz="2400">
                <a:solidFill>
                  <a:schemeClr val="tx1"/>
                </a:solidFill>
                <a:latin typeface="Arial" charset="0"/>
                <a:ea typeface="ＭＳ Ｐゴシック" charset="-128"/>
              </a:defRPr>
            </a:lvl3pPr>
            <a:lvl4pPr>
              <a:defRPr kumimoji="1" sz="2400">
                <a:solidFill>
                  <a:schemeClr val="tx1"/>
                </a:solidFill>
                <a:latin typeface="Arial" charset="0"/>
                <a:ea typeface="ＭＳ Ｐゴシック" charset="-128"/>
              </a:defRPr>
            </a:lvl4pPr>
            <a:lvl5pPr>
              <a:defRPr kumimoji="1" sz="2400">
                <a:solidFill>
                  <a:schemeClr val="tx1"/>
                </a:solidFill>
                <a:latin typeface="Arial" charset="0"/>
                <a:ea typeface="ＭＳ Ｐゴシック" charset="-128"/>
              </a:defRPr>
            </a:lvl5pPr>
            <a:lvl6pPr marL="457200" fontAlgn="base">
              <a:spcBef>
                <a:spcPct val="0"/>
              </a:spcBef>
              <a:spcAft>
                <a:spcPct val="0"/>
              </a:spcAft>
              <a:defRPr kumimoji="1" sz="2400">
                <a:solidFill>
                  <a:schemeClr val="tx1"/>
                </a:solidFill>
                <a:latin typeface="Arial" charset="0"/>
                <a:ea typeface="ＭＳ Ｐゴシック" charset="-128"/>
              </a:defRPr>
            </a:lvl6pPr>
            <a:lvl7pPr marL="914400" fontAlgn="base">
              <a:spcBef>
                <a:spcPct val="0"/>
              </a:spcBef>
              <a:spcAft>
                <a:spcPct val="0"/>
              </a:spcAft>
              <a:defRPr kumimoji="1" sz="2400">
                <a:solidFill>
                  <a:schemeClr val="tx1"/>
                </a:solidFill>
                <a:latin typeface="Arial" charset="0"/>
                <a:ea typeface="ＭＳ Ｐゴシック" charset="-128"/>
              </a:defRPr>
            </a:lvl7pPr>
            <a:lvl8pPr marL="1371600" fontAlgn="base">
              <a:spcBef>
                <a:spcPct val="0"/>
              </a:spcBef>
              <a:spcAft>
                <a:spcPct val="0"/>
              </a:spcAft>
              <a:defRPr kumimoji="1" sz="2400">
                <a:solidFill>
                  <a:schemeClr val="tx1"/>
                </a:solidFill>
                <a:latin typeface="Arial" charset="0"/>
                <a:ea typeface="ＭＳ Ｐゴシック" charset="-128"/>
              </a:defRPr>
            </a:lvl8pPr>
            <a:lvl9pPr marL="1828800" fontAlgn="base">
              <a:spcBef>
                <a:spcPct val="0"/>
              </a:spcBef>
              <a:spcAft>
                <a:spcPct val="0"/>
              </a:spcAft>
              <a:defRPr kumimoji="1" sz="2400">
                <a:solidFill>
                  <a:schemeClr val="tx1"/>
                </a:solidFill>
                <a:latin typeface="Arial" charset="0"/>
                <a:ea typeface="ＭＳ Ｐゴシック" charset="-128"/>
              </a:defRPr>
            </a:lvl9pPr>
          </a:lstStyle>
          <a:p>
            <a:fld id="{A363EE31-A8E6-4C26-A2D8-95C26E303224}" type="slidenum">
              <a:rPr lang="en-US" altLang="ja-JP" sz="1200">
                <a:latin typeface="Calibri" charset="0"/>
              </a:rPr>
              <a:pPr/>
              <a:t>6</a:t>
            </a:fld>
            <a:endParaRPr lang="en-US" altLang="ja-JP" sz="1200">
              <a:latin typeface="Calibri" charset="0"/>
            </a:endParaRPr>
          </a:p>
        </p:txBody>
      </p:sp>
    </p:spTree>
    <p:extLst>
      <p:ext uri="{BB962C8B-B14F-4D97-AF65-F5344CB8AC3E}">
        <p14:creationId xmlns:p14="http://schemas.microsoft.com/office/powerpoint/2010/main" val="184267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ln/>
        </p:spPr>
      </p:sp>
      <p:sp>
        <p:nvSpPr>
          <p:cNvPr id="1054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smtClean="0">
              <a:latin typeface="Arial" charset="0"/>
            </a:endParaRPr>
          </a:p>
        </p:txBody>
      </p:sp>
      <p:sp>
        <p:nvSpPr>
          <p:cNvPr id="1054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cs typeface="Arial" charset="0"/>
              </a:defRPr>
            </a:lvl1pPr>
            <a:lvl2pPr marL="742950" indent="-285750" eaLnBrk="0" hangingPunct="0">
              <a:spcBef>
                <a:spcPct val="30000"/>
              </a:spcBef>
              <a:defRPr sz="1200">
                <a:solidFill>
                  <a:schemeClr val="tx1"/>
                </a:solidFill>
                <a:latin typeface="Times New Roman" pitchFamily="18" charset="0"/>
                <a:cs typeface="Arial" charset="0"/>
              </a:defRPr>
            </a:lvl2pPr>
            <a:lvl3pPr marL="1143000" indent="-228600" eaLnBrk="0" hangingPunct="0">
              <a:spcBef>
                <a:spcPct val="30000"/>
              </a:spcBef>
              <a:defRPr sz="1200">
                <a:solidFill>
                  <a:schemeClr val="tx1"/>
                </a:solidFill>
                <a:latin typeface="Times New Roman" pitchFamily="18" charset="0"/>
                <a:cs typeface="Arial" charset="0"/>
              </a:defRPr>
            </a:lvl3pPr>
            <a:lvl4pPr marL="1600200" indent="-228600" eaLnBrk="0" hangingPunct="0">
              <a:spcBef>
                <a:spcPct val="30000"/>
              </a:spcBef>
              <a:defRPr sz="1200">
                <a:solidFill>
                  <a:schemeClr val="tx1"/>
                </a:solidFill>
                <a:latin typeface="Times New Roman" pitchFamily="18" charset="0"/>
                <a:cs typeface="Arial" charset="0"/>
              </a:defRPr>
            </a:lvl4pPr>
            <a:lvl5pPr marL="2057400" indent="-228600" eaLnBrk="0" hangingPunct="0">
              <a:spcBef>
                <a:spcPct val="30000"/>
              </a:spcBef>
              <a:defRPr sz="1200">
                <a:solidFill>
                  <a:schemeClr val="tx1"/>
                </a:solidFill>
                <a:latin typeface="Times New Roman" pitchFamily="18" charset="0"/>
                <a:cs typeface="Arial" charset="0"/>
              </a:defRPr>
            </a:lvl5pPr>
            <a:lvl6pPr marL="2514600" indent="-228600" eaLnBrk="0" fontAlgn="base" hangingPunct="0">
              <a:spcBef>
                <a:spcPct val="30000"/>
              </a:spcBef>
              <a:spcAft>
                <a:spcPct val="0"/>
              </a:spcAft>
              <a:defRPr sz="1200">
                <a:solidFill>
                  <a:schemeClr val="tx1"/>
                </a:solidFill>
                <a:latin typeface="Times New Roman" pitchFamily="18" charset="0"/>
                <a:cs typeface="Arial" charset="0"/>
              </a:defRPr>
            </a:lvl6pPr>
            <a:lvl7pPr marL="2971800" indent="-228600" eaLnBrk="0" fontAlgn="base" hangingPunct="0">
              <a:spcBef>
                <a:spcPct val="30000"/>
              </a:spcBef>
              <a:spcAft>
                <a:spcPct val="0"/>
              </a:spcAft>
              <a:defRPr sz="1200">
                <a:solidFill>
                  <a:schemeClr val="tx1"/>
                </a:solidFill>
                <a:latin typeface="Times New Roman" pitchFamily="18" charset="0"/>
                <a:cs typeface="Arial" charset="0"/>
              </a:defRPr>
            </a:lvl7pPr>
            <a:lvl8pPr marL="3429000" indent="-228600" eaLnBrk="0" fontAlgn="base" hangingPunct="0">
              <a:spcBef>
                <a:spcPct val="30000"/>
              </a:spcBef>
              <a:spcAft>
                <a:spcPct val="0"/>
              </a:spcAft>
              <a:defRPr sz="1200">
                <a:solidFill>
                  <a:schemeClr val="tx1"/>
                </a:solidFill>
                <a:latin typeface="Times New Roman" pitchFamily="18" charset="0"/>
                <a:cs typeface="Arial" charset="0"/>
              </a:defRPr>
            </a:lvl8pPr>
            <a:lvl9pPr marL="3886200" indent="-228600" eaLnBrk="0" fontAlgn="base" hangingPunct="0">
              <a:spcBef>
                <a:spcPct val="30000"/>
              </a:spcBef>
              <a:spcAft>
                <a:spcPct val="0"/>
              </a:spcAft>
              <a:defRPr sz="1200">
                <a:solidFill>
                  <a:schemeClr val="tx1"/>
                </a:solidFill>
                <a:latin typeface="Times New Roman" pitchFamily="18" charset="0"/>
                <a:cs typeface="Arial" charset="0"/>
              </a:defRPr>
            </a:lvl9pPr>
          </a:lstStyle>
          <a:p>
            <a:pPr eaLnBrk="1" hangingPunct="1">
              <a:spcBef>
                <a:spcPct val="0"/>
              </a:spcBef>
            </a:pPr>
            <a:fld id="{086B265D-559E-4ED6-8F05-4A5D179EC1F1}" type="slidenum">
              <a:rPr lang="en-US" altLang="en-US" smtClean="0">
                <a:latin typeface="Arial" charset="0"/>
              </a:rPr>
              <a:pPr eaLnBrk="1" hangingPunct="1">
                <a:spcBef>
                  <a:spcPct val="0"/>
                </a:spcBef>
              </a:pPr>
              <a:t>79</a:t>
            </a:fld>
            <a:endParaRPr lang="en-US" altLang="en-US" smtClean="0">
              <a:latin typeface="Arial" charset="0"/>
            </a:endParaRPr>
          </a:p>
        </p:txBody>
      </p:sp>
    </p:spTree>
    <p:extLst>
      <p:ext uri="{BB962C8B-B14F-4D97-AF65-F5344CB8AC3E}">
        <p14:creationId xmlns:p14="http://schemas.microsoft.com/office/powerpoint/2010/main" val="7756322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4B53D44-FE88-460D-8D0D-F131EBB54702}" type="datetimeFigureOut">
              <a:rPr lang="en-US" smtClean="0"/>
              <a:t>10/31/2017</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C97492F5-F06A-4FCA-AC9B-F5A7F1BA8F39}"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4B53D44-FE88-460D-8D0D-F131EBB54702}" type="datetimeFigureOut">
              <a:rPr lang="en-US" smtClean="0"/>
              <a:t>10/31/2017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97492F5-F06A-4FCA-AC9B-F5A7F1BA8F3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4B53D44-FE88-460D-8D0D-F131EBB54702}" type="datetimeFigureOut">
              <a:rPr lang="en-US" smtClean="0"/>
              <a:t>10/31/2017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97492F5-F06A-4FCA-AC9B-F5A7F1BA8F39}"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4B53D44-FE88-460D-8D0D-F131EBB54702}" type="datetimeFigureOut">
              <a:rPr lang="en-US" smtClean="0"/>
              <a:t>10/31/2017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C97492F5-F06A-4FCA-AC9B-F5A7F1BA8F3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4B53D44-FE88-460D-8D0D-F131EBB54702}" type="datetimeFigureOut">
              <a:rPr lang="en-US" smtClean="0"/>
              <a:t>10/31/2017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C97492F5-F06A-4FCA-AC9B-F5A7F1BA8F39}"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4B53D44-FE88-460D-8D0D-F131EBB54702}" type="datetimeFigureOut">
              <a:rPr lang="en-US" smtClean="0"/>
              <a:t>10/31/2017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C97492F5-F06A-4FCA-AC9B-F5A7F1BA8F3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4B53D44-FE88-460D-8D0D-F131EBB54702}" type="datetimeFigureOut">
              <a:rPr lang="en-US" smtClean="0"/>
              <a:t>10/31/2017</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C97492F5-F06A-4FCA-AC9B-F5A7F1BA8F39}"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4B53D44-FE88-460D-8D0D-F131EBB54702}" type="datetimeFigureOut">
              <a:rPr lang="en-US" smtClean="0"/>
              <a:t>10/31/2017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C97492F5-F06A-4FCA-AC9B-F5A7F1BA8F39}"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4B53D44-FE88-460D-8D0D-F131EBB54702}" type="datetimeFigureOut">
              <a:rPr lang="en-US" smtClean="0"/>
              <a:t>10/31/2017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C97492F5-F06A-4FCA-AC9B-F5A7F1BA8F39}"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4B53D44-FE88-460D-8D0D-F131EBB54702}" type="datetimeFigureOut">
              <a:rPr lang="en-US" smtClean="0"/>
              <a:t>10/31/2017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97492F5-F06A-4FCA-AC9B-F5A7F1BA8F3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4B53D44-FE88-460D-8D0D-F131EBB54702}" type="datetimeFigureOut">
              <a:rPr lang="en-US" smtClean="0"/>
              <a:t>10/31/2017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97492F5-F06A-4FCA-AC9B-F5A7F1BA8F3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4B53D44-FE88-460D-8D0D-F131EBB54702}" type="datetimeFigureOut">
              <a:rPr lang="en-US" smtClean="0"/>
              <a:t>10/31/2017</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C97492F5-F06A-4FCA-AC9B-F5A7F1BA8F39}"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20.xml"/><Relationship Id="rId3" Type="http://schemas.openxmlformats.org/officeDocument/2006/relationships/diagramLayout" Target="../diagrams/layout19.xml"/><Relationship Id="rId7" Type="http://schemas.openxmlformats.org/officeDocument/2006/relationships/diagramData" Target="../diagrams/data20.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11" Type="http://schemas.microsoft.com/office/2007/relationships/diagramDrawing" Target="../diagrams/drawing20.xml"/><Relationship Id="rId5" Type="http://schemas.openxmlformats.org/officeDocument/2006/relationships/diagramColors" Target="../diagrams/colors19.xml"/><Relationship Id="rId10" Type="http://schemas.openxmlformats.org/officeDocument/2006/relationships/diagramColors" Target="../diagrams/colors20.xml"/><Relationship Id="rId4" Type="http://schemas.openxmlformats.org/officeDocument/2006/relationships/diagramQuickStyle" Target="../diagrams/quickStyle19.xml"/><Relationship Id="rId9" Type="http://schemas.openxmlformats.org/officeDocument/2006/relationships/diagramQuickStyle" Target="../diagrams/quickStyle20.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23.xml"/><Relationship Id="rId3" Type="http://schemas.openxmlformats.org/officeDocument/2006/relationships/diagramLayout" Target="../diagrams/layout22.xml"/><Relationship Id="rId7" Type="http://schemas.openxmlformats.org/officeDocument/2006/relationships/diagramData" Target="../diagrams/data23.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11" Type="http://schemas.microsoft.com/office/2007/relationships/diagramDrawing" Target="../diagrams/drawing23.xml"/><Relationship Id="rId5" Type="http://schemas.openxmlformats.org/officeDocument/2006/relationships/diagramColors" Target="../diagrams/colors22.xml"/><Relationship Id="rId10" Type="http://schemas.openxmlformats.org/officeDocument/2006/relationships/diagramColors" Target="../diagrams/colors23.xml"/><Relationship Id="rId4" Type="http://schemas.openxmlformats.org/officeDocument/2006/relationships/diagramQuickStyle" Target="../diagrams/quickStyle22.xml"/><Relationship Id="rId9" Type="http://schemas.openxmlformats.org/officeDocument/2006/relationships/diagramQuickStyle" Target="../diagrams/quickStyle23.xml"/></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25.xml"/><Relationship Id="rId3" Type="http://schemas.openxmlformats.org/officeDocument/2006/relationships/diagramLayout" Target="../diagrams/layout24.xml"/><Relationship Id="rId7" Type="http://schemas.openxmlformats.org/officeDocument/2006/relationships/diagramData" Target="../diagrams/data25.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11" Type="http://schemas.microsoft.com/office/2007/relationships/diagramDrawing" Target="../diagrams/drawing25.xml"/><Relationship Id="rId5" Type="http://schemas.openxmlformats.org/officeDocument/2006/relationships/diagramColors" Target="../diagrams/colors24.xml"/><Relationship Id="rId10" Type="http://schemas.openxmlformats.org/officeDocument/2006/relationships/diagramColors" Target="../diagrams/colors25.xml"/><Relationship Id="rId4" Type="http://schemas.openxmlformats.org/officeDocument/2006/relationships/diagramQuickStyle" Target="../diagrams/quickStyle24.xml"/><Relationship Id="rId9" Type="http://schemas.openxmlformats.org/officeDocument/2006/relationships/diagramQuickStyle" Target="../diagrams/quickStyle25.xml"/></Relationships>
</file>

<file path=ppt/slides/_rels/slide33.xml.rels><?xml version="1.0" encoding="UTF-8" standalone="yes"?>
<Relationships xmlns="http://schemas.openxmlformats.org/package/2006/relationships"><Relationship Id="rId8" Type="http://schemas.openxmlformats.org/officeDocument/2006/relationships/diagramLayout" Target="../diagrams/layout27.xml"/><Relationship Id="rId3" Type="http://schemas.openxmlformats.org/officeDocument/2006/relationships/diagramLayout" Target="../diagrams/layout26.xml"/><Relationship Id="rId7" Type="http://schemas.openxmlformats.org/officeDocument/2006/relationships/diagramData" Target="../diagrams/data27.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11" Type="http://schemas.microsoft.com/office/2007/relationships/diagramDrawing" Target="../diagrams/drawing27.xml"/><Relationship Id="rId5" Type="http://schemas.openxmlformats.org/officeDocument/2006/relationships/diagramColors" Target="../diagrams/colors26.xml"/><Relationship Id="rId10" Type="http://schemas.openxmlformats.org/officeDocument/2006/relationships/diagramColors" Target="../diagrams/colors27.xml"/><Relationship Id="rId4" Type="http://schemas.openxmlformats.org/officeDocument/2006/relationships/diagramQuickStyle" Target="../diagrams/quickStyle26.xml"/><Relationship Id="rId9" Type="http://schemas.openxmlformats.org/officeDocument/2006/relationships/diagramQuickStyle" Target="../diagrams/quickStyle2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39.xml.rels><?xml version="1.0" encoding="UTF-8" standalone="yes"?>
<Relationships xmlns="http://schemas.openxmlformats.org/package/2006/relationships"><Relationship Id="rId8" Type="http://schemas.openxmlformats.org/officeDocument/2006/relationships/diagramLayout" Target="../diagrams/layout31.xml"/><Relationship Id="rId3" Type="http://schemas.openxmlformats.org/officeDocument/2006/relationships/diagramLayout" Target="../diagrams/layout30.xml"/><Relationship Id="rId7" Type="http://schemas.openxmlformats.org/officeDocument/2006/relationships/diagramData" Target="../diagrams/data31.xml"/><Relationship Id="rId2" Type="http://schemas.openxmlformats.org/officeDocument/2006/relationships/diagramData" Target="../diagrams/data30.xml"/><Relationship Id="rId1" Type="http://schemas.openxmlformats.org/officeDocument/2006/relationships/slideLayout" Target="../slideLayouts/slideLayout4.xml"/><Relationship Id="rId6" Type="http://schemas.microsoft.com/office/2007/relationships/diagramDrawing" Target="../diagrams/drawing30.xml"/><Relationship Id="rId11" Type="http://schemas.microsoft.com/office/2007/relationships/diagramDrawing" Target="../diagrams/drawing31.xml"/><Relationship Id="rId5" Type="http://schemas.openxmlformats.org/officeDocument/2006/relationships/diagramColors" Target="../diagrams/colors30.xml"/><Relationship Id="rId10" Type="http://schemas.openxmlformats.org/officeDocument/2006/relationships/diagramColors" Target="../diagrams/colors31.xml"/><Relationship Id="rId4" Type="http://schemas.openxmlformats.org/officeDocument/2006/relationships/diagramQuickStyle" Target="../diagrams/quickStyle30.xml"/><Relationship Id="rId9" Type="http://schemas.openxmlformats.org/officeDocument/2006/relationships/diagramQuickStyle" Target="../diagrams/quickStyle31.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5.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54.xml.rels><?xml version="1.0" encoding="UTF-8" standalone="yes"?>
<Relationships xmlns="http://schemas.openxmlformats.org/package/2006/relationships"><Relationship Id="rId8" Type="http://schemas.openxmlformats.org/officeDocument/2006/relationships/diagramLayout" Target="../diagrams/layout40.xml"/><Relationship Id="rId3" Type="http://schemas.openxmlformats.org/officeDocument/2006/relationships/diagramLayout" Target="../diagrams/layout39.xml"/><Relationship Id="rId7" Type="http://schemas.openxmlformats.org/officeDocument/2006/relationships/diagramData" Target="../diagrams/data40.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11" Type="http://schemas.microsoft.com/office/2007/relationships/diagramDrawing" Target="../diagrams/drawing40.xml"/><Relationship Id="rId5" Type="http://schemas.openxmlformats.org/officeDocument/2006/relationships/diagramColors" Target="../diagrams/colors39.xml"/><Relationship Id="rId10" Type="http://schemas.openxmlformats.org/officeDocument/2006/relationships/diagramColors" Target="../diagrams/colors40.xml"/><Relationship Id="rId4" Type="http://schemas.openxmlformats.org/officeDocument/2006/relationships/diagramQuickStyle" Target="../diagrams/quickStyle39.xml"/><Relationship Id="rId9" Type="http://schemas.openxmlformats.org/officeDocument/2006/relationships/diagramQuickStyle" Target="../diagrams/quickStyle40.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59.xml.rels><?xml version="1.0" encoding="UTF-8" standalone="yes"?>
<Relationships xmlns="http://schemas.openxmlformats.org/package/2006/relationships"><Relationship Id="rId8" Type="http://schemas.openxmlformats.org/officeDocument/2006/relationships/diagramLayout" Target="../diagrams/layout45.xml"/><Relationship Id="rId13" Type="http://schemas.openxmlformats.org/officeDocument/2006/relationships/diagramLayout" Target="../diagrams/layout46.xml"/><Relationship Id="rId3" Type="http://schemas.openxmlformats.org/officeDocument/2006/relationships/diagramLayout" Target="../diagrams/layout44.xml"/><Relationship Id="rId7" Type="http://schemas.openxmlformats.org/officeDocument/2006/relationships/diagramData" Target="../diagrams/data45.xml"/><Relationship Id="rId12" Type="http://schemas.openxmlformats.org/officeDocument/2006/relationships/diagramData" Target="../diagrams/data46.xml"/><Relationship Id="rId2" Type="http://schemas.openxmlformats.org/officeDocument/2006/relationships/diagramData" Target="../diagrams/data44.xml"/><Relationship Id="rId16" Type="http://schemas.microsoft.com/office/2007/relationships/diagramDrawing" Target="../diagrams/drawing46.xml"/><Relationship Id="rId1" Type="http://schemas.openxmlformats.org/officeDocument/2006/relationships/slideLayout" Target="../slideLayouts/slideLayout4.xml"/><Relationship Id="rId6" Type="http://schemas.microsoft.com/office/2007/relationships/diagramDrawing" Target="../diagrams/drawing44.xml"/><Relationship Id="rId11" Type="http://schemas.microsoft.com/office/2007/relationships/diagramDrawing" Target="../diagrams/drawing45.xml"/><Relationship Id="rId5" Type="http://schemas.openxmlformats.org/officeDocument/2006/relationships/diagramColors" Target="../diagrams/colors44.xml"/><Relationship Id="rId15" Type="http://schemas.openxmlformats.org/officeDocument/2006/relationships/diagramColors" Target="../diagrams/colors46.xml"/><Relationship Id="rId10" Type="http://schemas.openxmlformats.org/officeDocument/2006/relationships/diagramColors" Target="../diagrams/colors45.xml"/><Relationship Id="rId4" Type="http://schemas.openxmlformats.org/officeDocument/2006/relationships/diagramQuickStyle" Target="../diagrams/quickStyle44.xml"/><Relationship Id="rId9" Type="http://schemas.openxmlformats.org/officeDocument/2006/relationships/diagramQuickStyle" Target="../diagrams/quickStyle45.xml"/><Relationship Id="rId14" Type="http://schemas.openxmlformats.org/officeDocument/2006/relationships/diagramQuickStyle" Target="../diagrams/quickStyle46.xml"/></Relationships>
</file>

<file path=ppt/slides/_rels/slide60.xml.rels><?xml version="1.0" encoding="UTF-8" standalone="yes"?>
<Relationships xmlns="http://schemas.openxmlformats.org/package/2006/relationships"><Relationship Id="rId8" Type="http://schemas.openxmlformats.org/officeDocument/2006/relationships/diagramLayout" Target="../diagrams/layout48.xml"/><Relationship Id="rId13" Type="http://schemas.openxmlformats.org/officeDocument/2006/relationships/diagramLayout" Target="../diagrams/layout49.xml"/><Relationship Id="rId3" Type="http://schemas.openxmlformats.org/officeDocument/2006/relationships/diagramLayout" Target="../diagrams/layout47.xml"/><Relationship Id="rId7" Type="http://schemas.openxmlformats.org/officeDocument/2006/relationships/diagramData" Target="../diagrams/data48.xml"/><Relationship Id="rId12" Type="http://schemas.openxmlformats.org/officeDocument/2006/relationships/diagramData" Target="../diagrams/data49.xml"/><Relationship Id="rId2" Type="http://schemas.openxmlformats.org/officeDocument/2006/relationships/diagramData" Target="../diagrams/data47.xml"/><Relationship Id="rId16" Type="http://schemas.microsoft.com/office/2007/relationships/diagramDrawing" Target="../diagrams/drawing49.xml"/><Relationship Id="rId1" Type="http://schemas.openxmlformats.org/officeDocument/2006/relationships/slideLayout" Target="../slideLayouts/slideLayout4.xml"/><Relationship Id="rId6" Type="http://schemas.microsoft.com/office/2007/relationships/diagramDrawing" Target="../diagrams/drawing47.xml"/><Relationship Id="rId11" Type="http://schemas.microsoft.com/office/2007/relationships/diagramDrawing" Target="../diagrams/drawing48.xml"/><Relationship Id="rId5" Type="http://schemas.openxmlformats.org/officeDocument/2006/relationships/diagramColors" Target="../diagrams/colors47.xml"/><Relationship Id="rId15" Type="http://schemas.openxmlformats.org/officeDocument/2006/relationships/diagramColors" Target="../diagrams/colors49.xml"/><Relationship Id="rId10" Type="http://schemas.openxmlformats.org/officeDocument/2006/relationships/diagramColors" Target="../diagrams/colors48.xml"/><Relationship Id="rId4" Type="http://schemas.openxmlformats.org/officeDocument/2006/relationships/diagramQuickStyle" Target="../diagrams/quickStyle47.xml"/><Relationship Id="rId9" Type="http://schemas.openxmlformats.org/officeDocument/2006/relationships/diagramQuickStyle" Target="../diagrams/quickStyle48.xml"/><Relationship Id="rId14" Type="http://schemas.openxmlformats.org/officeDocument/2006/relationships/diagramQuickStyle" Target="../diagrams/quickStyle49.xml"/></Relationships>
</file>

<file path=ppt/slides/_rels/slide61.xml.rels><?xml version="1.0" encoding="UTF-8" standalone="yes"?>
<Relationships xmlns="http://schemas.openxmlformats.org/package/2006/relationships"><Relationship Id="rId8" Type="http://schemas.openxmlformats.org/officeDocument/2006/relationships/diagramLayout" Target="../diagrams/layout51.xml"/><Relationship Id="rId13" Type="http://schemas.openxmlformats.org/officeDocument/2006/relationships/diagramLayout" Target="../diagrams/layout52.xml"/><Relationship Id="rId3" Type="http://schemas.openxmlformats.org/officeDocument/2006/relationships/diagramLayout" Target="../diagrams/layout50.xml"/><Relationship Id="rId7" Type="http://schemas.openxmlformats.org/officeDocument/2006/relationships/diagramData" Target="../diagrams/data51.xml"/><Relationship Id="rId12" Type="http://schemas.openxmlformats.org/officeDocument/2006/relationships/diagramData" Target="../diagrams/data52.xml"/><Relationship Id="rId2" Type="http://schemas.openxmlformats.org/officeDocument/2006/relationships/diagramData" Target="../diagrams/data50.xml"/><Relationship Id="rId16" Type="http://schemas.microsoft.com/office/2007/relationships/diagramDrawing" Target="../diagrams/drawing52.xml"/><Relationship Id="rId1" Type="http://schemas.openxmlformats.org/officeDocument/2006/relationships/slideLayout" Target="../slideLayouts/slideLayout4.xml"/><Relationship Id="rId6" Type="http://schemas.microsoft.com/office/2007/relationships/diagramDrawing" Target="../diagrams/drawing50.xml"/><Relationship Id="rId11" Type="http://schemas.microsoft.com/office/2007/relationships/diagramDrawing" Target="../diagrams/drawing51.xml"/><Relationship Id="rId5" Type="http://schemas.openxmlformats.org/officeDocument/2006/relationships/diagramColors" Target="../diagrams/colors50.xml"/><Relationship Id="rId15" Type="http://schemas.openxmlformats.org/officeDocument/2006/relationships/diagramColors" Target="../diagrams/colors52.xml"/><Relationship Id="rId10" Type="http://schemas.openxmlformats.org/officeDocument/2006/relationships/diagramColors" Target="../diagrams/colors51.xml"/><Relationship Id="rId4" Type="http://schemas.openxmlformats.org/officeDocument/2006/relationships/diagramQuickStyle" Target="../diagrams/quickStyle50.xml"/><Relationship Id="rId9" Type="http://schemas.openxmlformats.org/officeDocument/2006/relationships/diagramQuickStyle" Target="../diagrams/quickStyle51.xml"/><Relationship Id="rId14" Type="http://schemas.openxmlformats.org/officeDocument/2006/relationships/diagramQuickStyle" Target="../diagrams/quickStyle52.xml"/></Relationships>
</file>

<file path=ppt/slides/_rels/slide62.xml.rels><?xml version="1.0" encoding="UTF-8" standalone="yes"?>
<Relationships xmlns="http://schemas.openxmlformats.org/package/2006/relationships"><Relationship Id="rId8" Type="http://schemas.openxmlformats.org/officeDocument/2006/relationships/diagramLayout" Target="../diagrams/layout54.xml"/><Relationship Id="rId13" Type="http://schemas.openxmlformats.org/officeDocument/2006/relationships/diagramLayout" Target="../diagrams/layout55.xml"/><Relationship Id="rId3" Type="http://schemas.openxmlformats.org/officeDocument/2006/relationships/diagramLayout" Target="../diagrams/layout53.xml"/><Relationship Id="rId7" Type="http://schemas.openxmlformats.org/officeDocument/2006/relationships/diagramData" Target="../diagrams/data54.xml"/><Relationship Id="rId12" Type="http://schemas.openxmlformats.org/officeDocument/2006/relationships/diagramData" Target="../diagrams/data55.xml"/><Relationship Id="rId2" Type="http://schemas.openxmlformats.org/officeDocument/2006/relationships/diagramData" Target="../diagrams/data53.xml"/><Relationship Id="rId16" Type="http://schemas.microsoft.com/office/2007/relationships/diagramDrawing" Target="../diagrams/drawing55.xml"/><Relationship Id="rId1" Type="http://schemas.openxmlformats.org/officeDocument/2006/relationships/slideLayout" Target="../slideLayouts/slideLayout4.xml"/><Relationship Id="rId6" Type="http://schemas.microsoft.com/office/2007/relationships/diagramDrawing" Target="../diagrams/drawing53.xml"/><Relationship Id="rId11" Type="http://schemas.microsoft.com/office/2007/relationships/diagramDrawing" Target="../diagrams/drawing54.xml"/><Relationship Id="rId5" Type="http://schemas.openxmlformats.org/officeDocument/2006/relationships/diagramColors" Target="../diagrams/colors53.xml"/><Relationship Id="rId15" Type="http://schemas.openxmlformats.org/officeDocument/2006/relationships/diagramColors" Target="../diagrams/colors55.xml"/><Relationship Id="rId10" Type="http://schemas.openxmlformats.org/officeDocument/2006/relationships/diagramColors" Target="../diagrams/colors54.xml"/><Relationship Id="rId4" Type="http://schemas.openxmlformats.org/officeDocument/2006/relationships/diagramQuickStyle" Target="../diagrams/quickStyle53.xml"/><Relationship Id="rId9" Type="http://schemas.openxmlformats.org/officeDocument/2006/relationships/diagramQuickStyle" Target="../diagrams/quickStyle54.xml"/><Relationship Id="rId14" Type="http://schemas.openxmlformats.org/officeDocument/2006/relationships/diagramQuickStyle" Target="../diagrams/quickStyle55.xml"/></Relationships>
</file>

<file path=ppt/slides/_rels/slide63.xml.rels><?xml version="1.0" encoding="UTF-8" standalone="yes"?>
<Relationships xmlns="http://schemas.openxmlformats.org/package/2006/relationships"><Relationship Id="rId8" Type="http://schemas.openxmlformats.org/officeDocument/2006/relationships/diagramLayout" Target="../diagrams/layout57.xml"/><Relationship Id="rId13" Type="http://schemas.openxmlformats.org/officeDocument/2006/relationships/diagramLayout" Target="../diagrams/layout58.xml"/><Relationship Id="rId3" Type="http://schemas.openxmlformats.org/officeDocument/2006/relationships/diagramLayout" Target="../diagrams/layout56.xml"/><Relationship Id="rId7" Type="http://schemas.openxmlformats.org/officeDocument/2006/relationships/diagramData" Target="../diagrams/data57.xml"/><Relationship Id="rId12" Type="http://schemas.openxmlformats.org/officeDocument/2006/relationships/diagramData" Target="../diagrams/data58.xml"/><Relationship Id="rId2" Type="http://schemas.openxmlformats.org/officeDocument/2006/relationships/diagramData" Target="../diagrams/data56.xml"/><Relationship Id="rId16" Type="http://schemas.microsoft.com/office/2007/relationships/diagramDrawing" Target="../diagrams/drawing58.xml"/><Relationship Id="rId1" Type="http://schemas.openxmlformats.org/officeDocument/2006/relationships/slideLayout" Target="../slideLayouts/slideLayout4.xml"/><Relationship Id="rId6" Type="http://schemas.microsoft.com/office/2007/relationships/diagramDrawing" Target="../diagrams/drawing56.xml"/><Relationship Id="rId11" Type="http://schemas.microsoft.com/office/2007/relationships/diagramDrawing" Target="../diagrams/drawing57.xml"/><Relationship Id="rId5" Type="http://schemas.openxmlformats.org/officeDocument/2006/relationships/diagramColors" Target="../diagrams/colors56.xml"/><Relationship Id="rId15" Type="http://schemas.openxmlformats.org/officeDocument/2006/relationships/diagramColors" Target="../diagrams/colors58.xml"/><Relationship Id="rId10" Type="http://schemas.openxmlformats.org/officeDocument/2006/relationships/diagramColors" Target="../diagrams/colors57.xml"/><Relationship Id="rId4" Type="http://schemas.openxmlformats.org/officeDocument/2006/relationships/diagramQuickStyle" Target="../diagrams/quickStyle56.xml"/><Relationship Id="rId9" Type="http://schemas.openxmlformats.org/officeDocument/2006/relationships/diagramQuickStyle" Target="../diagrams/quickStyle57.xml"/><Relationship Id="rId14" Type="http://schemas.openxmlformats.org/officeDocument/2006/relationships/diagramQuickStyle" Target="../diagrams/quickStyle58.xml"/></Relationships>
</file>

<file path=ppt/slides/_rels/slide64.xml.rels><?xml version="1.0" encoding="UTF-8" standalone="yes"?>
<Relationships xmlns="http://schemas.openxmlformats.org/package/2006/relationships"><Relationship Id="rId8" Type="http://schemas.openxmlformats.org/officeDocument/2006/relationships/diagramLayout" Target="../diagrams/layout60.xml"/><Relationship Id="rId13" Type="http://schemas.openxmlformats.org/officeDocument/2006/relationships/diagramLayout" Target="../diagrams/layout61.xml"/><Relationship Id="rId3" Type="http://schemas.openxmlformats.org/officeDocument/2006/relationships/diagramLayout" Target="../diagrams/layout59.xml"/><Relationship Id="rId7" Type="http://schemas.openxmlformats.org/officeDocument/2006/relationships/diagramData" Target="../diagrams/data60.xml"/><Relationship Id="rId12" Type="http://schemas.openxmlformats.org/officeDocument/2006/relationships/diagramData" Target="../diagrams/data61.xml"/><Relationship Id="rId2" Type="http://schemas.openxmlformats.org/officeDocument/2006/relationships/diagramData" Target="../diagrams/data59.xml"/><Relationship Id="rId16" Type="http://schemas.microsoft.com/office/2007/relationships/diagramDrawing" Target="../diagrams/drawing61.xml"/><Relationship Id="rId1" Type="http://schemas.openxmlformats.org/officeDocument/2006/relationships/slideLayout" Target="../slideLayouts/slideLayout4.xml"/><Relationship Id="rId6" Type="http://schemas.microsoft.com/office/2007/relationships/diagramDrawing" Target="../diagrams/drawing59.xml"/><Relationship Id="rId11" Type="http://schemas.microsoft.com/office/2007/relationships/diagramDrawing" Target="../diagrams/drawing60.xml"/><Relationship Id="rId5" Type="http://schemas.openxmlformats.org/officeDocument/2006/relationships/diagramColors" Target="../diagrams/colors59.xml"/><Relationship Id="rId15" Type="http://schemas.openxmlformats.org/officeDocument/2006/relationships/diagramColors" Target="../diagrams/colors61.xml"/><Relationship Id="rId10" Type="http://schemas.openxmlformats.org/officeDocument/2006/relationships/diagramColors" Target="../diagrams/colors60.xml"/><Relationship Id="rId4" Type="http://schemas.openxmlformats.org/officeDocument/2006/relationships/diagramQuickStyle" Target="../diagrams/quickStyle59.xml"/><Relationship Id="rId9" Type="http://schemas.openxmlformats.org/officeDocument/2006/relationships/diagramQuickStyle" Target="../diagrams/quickStyle60.xml"/><Relationship Id="rId14" Type="http://schemas.openxmlformats.org/officeDocument/2006/relationships/diagramQuickStyle" Target="../diagrams/quickStyle61.xml"/></Relationships>
</file>

<file path=ppt/slides/_rels/slide65.xml.rels><?xml version="1.0" encoding="UTF-8" standalone="yes"?>
<Relationships xmlns="http://schemas.openxmlformats.org/package/2006/relationships"><Relationship Id="rId8" Type="http://schemas.openxmlformats.org/officeDocument/2006/relationships/diagramLayout" Target="../diagrams/layout63.xml"/><Relationship Id="rId3" Type="http://schemas.openxmlformats.org/officeDocument/2006/relationships/diagramLayout" Target="../diagrams/layout62.xml"/><Relationship Id="rId7" Type="http://schemas.openxmlformats.org/officeDocument/2006/relationships/diagramData" Target="../diagrams/data63.xml"/><Relationship Id="rId2" Type="http://schemas.openxmlformats.org/officeDocument/2006/relationships/diagramData" Target="../diagrams/data62.xml"/><Relationship Id="rId1" Type="http://schemas.openxmlformats.org/officeDocument/2006/relationships/slideLayout" Target="../slideLayouts/slideLayout2.xml"/><Relationship Id="rId6" Type="http://schemas.microsoft.com/office/2007/relationships/diagramDrawing" Target="../diagrams/drawing62.xml"/><Relationship Id="rId11" Type="http://schemas.microsoft.com/office/2007/relationships/diagramDrawing" Target="../diagrams/drawing63.xml"/><Relationship Id="rId5" Type="http://schemas.openxmlformats.org/officeDocument/2006/relationships/diagramColors" Target="../diagrams/colors62.xml"/><Relationship Id="rId10" Type="http://schemas.openxmlformats.org/officeDocument/2006/relationships/diagramColors" Target="../diagrams/colors63.xml"/><Relationship Id="rId4" Type="http://schemas.openxmlformats.org/officeDocument/2006/relationships/diagramQuickStyle" Target="../diagrams/quickStyle62.xml"/><Relationship Id="rId9" Type="http://schemas.openxmlformats.org/officeDocument/2006/relationships/diagramQuickStyle" Target="../diagrams/quickStyle63.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64.xml"/><Relationship Id="rId2" Type="http://schemas.openxmlformats.org/officeDocument/2006/relationships/diagramData" Target="../diagrams/data64.xml"/><Relationship Id="rId1" Type="http://schemas.openxmlformats.org/officeDocument/2006/relationships/slideLayout" Target="../slideLayouts/slideLayout2.xml"/><Relationship Id="rId6" Type="http://schemas.microsoft.com/office/2007/relationships/diagramDrawing" Target="../diagrams/drawing64.xml"/><Relationship Id="rId5" Type="http://schemas.openxmlformats.org/officeDocument/2006/relationships/diagramColors" Target="../diagrams/colors64.xml"/><Relationship Id="rId4" Type="http://schemas.openxmlformats.org/officeDocument/2006/relationships/diagramQuickStyle" Target="../diagrams/quickStyle6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diagramLayout" Target="../diagrams/layout66.xml"/><Relationship Id="rId3" Type="http://schemas.openxmlformats.org/officeDocument/2006/relationships/diagramLayout" Target="../diagrams/layout65.xml"/><Relationship Id="rId7" Type="http://schemas.openxmlformats.org/officeDocument/2006/relationships/diagramData" Target="../diagrams/data66.xml"/><Relationship Id="rId2" Type="http://schemas.openxmlformats.org/officeDocument/2006/relationships/diagramData" Target="../diagrams/data65.xml"/><Relationship Id="rId1" Type="http://schemas.openxmlformats.org/officeDocument/2006/relationships/slideLayout" Target="../slideLayouts/slideLayout2.xml"/><Relationship Id="rId6" Type="http://schemas.microsoft.com/office/2007/relationships/diagramDrawing" Target="../diagrams/drawing65.xml"/><Relationship Id="rId11" Type="http://schemas.microsoft.com/office/2007/relationships/diagramDrawing" Target="../diagrams/drawing66.xml"/><Relationship Id="rId5" Type="http://schemas.openxmlformats.org/officeDocument/2006/relationships/diagramColors" Target="../diagrams/colors65.xml"/><Relationship Id="rId10" Type="http://schemas.openxmlformats.org/officeDocument/2006/relationships/diagramColors" Target="../diagrams/colors66.xml"/><Relationship Id="rId4" Type="http://schemas.openxmlformats.org/officeDocument/2006/relationships/diagramQuickStyle" Target="../diagrams/quickStyle65.xml"/><Relationship Id="rId9" Type="http://schemas.openxmlformats.org/officeDocument/2006/relationships/diagramQuickStyle" Target="../diagrams/quickStyle66.xml"/></Relationships>
</file>

<file path=ppt/slides/_rels/slide69.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diagramData" Target="../diagrams/data67.xml"/><Relationship Id="rId7" Type="http://schemas.microsoft.com/office/2007/relationships/diagramDrawing" Target="../diagrams/drawing67.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diagramColors" Target="../diagrams/colors67.xml"/><Relationship Id="rId5" Type="http://schemas.openxmlformats.org/officeDocument/2006/relationships/diagramQuickStyle" Target="../diagrams/quickStyle67.xml"/><Relationship Id="rId4" Type="http://schemas.openxmlformats.org/officeDocument/2006/relationships/diagramLayout" Target="../diagrams/layout67.xml"/><Relationship Id="rId9" Type="http://schemas.openxmlformats.org/officeDocument/2006/relationships/image" Target="../media/image7.emf"/></Relationships>
</file>

<file path=ppt/slides/_rels/slide7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68.xml"/><Relationship Id="rId2" Type="http://schemas.openxmlformats.org/officeDocument/2006/relationships/diagramData" Target="../diagrams/data68.xml"/><Relationship Id="rId1" Type="http://schemas.openxmlformats.org/officeDocument/2006/relationships/slideLayout" Target="../slideLayouts/slideLayout2.xml"/><Relationship Id="rId6" Type="http://schemas.microsoft.com/office/2007/relationships/diagramDrawing" Target="../diagrams/drawing68.xml"/><Relationship Id="rId5" Type="http://schemas.openxmlformats.org/officeDocument/2006/relationships/diagramColors" Target="../diagrams/colors68.xml"/><Relationship Id="rId4" Type="http://schemas.openxmlformats.org/officeDocument/2006/relationships/diagramQuickStyle" Target="../diagrams/quickStyle68.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69.xml"/><Relationship Id="rId2" Type="http://schemas.openxmlformats.org/officeDocument/2006/relationships/diagramData" Target="../diagrams/data69.xml"/><Relationship Id="rId1" Type="http://schemas.openxmlformats.org/officeDocument/2006/relationships/slideLayout" Target="../slideLayouts/slideLayout2.xml"/><Relationship Id="rId6" Type="http://schemas.microsoft.com/office/2007/relationships/diagramDrawing" Target="../diagrams/drawing69.xml"/><Relationship Id="rId5" Type="http://schemas.openxmlformats.org/officeDocument/2006/relationships/diagramColors" Target="../diagrams/colors69.xml"/><Relationship Id="rId4" Type="http://schemas.openxmlformats.org/officeDocument/2006/relationships/diagramQuickStyle" Target="../diagrams/quickStyle69.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70.xml"/><Relationship Id="rId2" Type="http://schemas.openxmlformats.org/officeDocument/2006/relationships/diagramData" Target="../diagrams/data70.xml"/><Relationship Id="rId1" Type="http://schemas.openxmlformats.org/officeDocument/2006/relationships/slideLayout" Target="../slideLayouts/slideLayout2.xml"/><Relationship Id="rId6" Type="http://schemas.microsoft.com/office/2007/relationships/diagramDrawing" Target="../diagrams/drawing70.xml"/><Relationship Id="rId5" Type="http://schemas.openxmlformats.org/officeDocument/2006/relationships/diagramColors" Target="../diagrams/colors70.xml"/><Relationship Id="rId4" Type="http://schemas.openxmlformats.org/officeDocument/2006/relationships/diagramQuickStyle" Target="../diagrams/quickStyle70.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71.xml"/><Relationship Id="rId2" Type="http://schemas.openxmlformats.org/officeDocument/2006/relationships/diagramData" Target="../diagrams/data71.xml"/><Relationship Id="rId1" Type="http://schemas.openxmlformats.org/officeDocument/2006/relationships/slideLayout" Target="../slideLayouts/slideLayout2.xml"/><Relationship Id="rId6" Type="http://schemas.microsoft.com/office/2007/relationships/diagramDrawing" Target="../diagrams/drawing71.xml"/><Relationship Id="rId5" Type="http://schemas.openxmlformats.org/officeDocument/2006/relationships/diagramColors" Target="../diagrams/colors71.xml"/><Relationship Id="rId4" Type="http://schemas.openxmlformats.org/officeDocument/2006/relationships/diagramQuickStyle" Target="../diagrams/quickStyle71.xml"/></Relationships>
</file>

<file path=ppt/slides/_rels/slide7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3" Type="http://schemas.openxmlformats.org/officeDocument/2006/relationships/image" Target="cid:1.612561772@web161318.mail.bf1.yahoo.com" TargetMode="External"/><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8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85.xml.rels><?xml version="1.0" encoding="UTF-8" standalone="yes"?>
<Relationships xmlns="http://schemas.openxmlformats.org/package/2006/relationships"><Relationship Id="rId3" Type="http://schemas.openxmlformats.org/officeDocument/2006/relationships/diagramData" Target="../diagrams/data72.xml"/><Relationship Id="rId7" Type="http://schemas.microsoft.com/office/2007/relationships/diagramDrawing" Target="../diagrams/drawing72.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72.xml"/><Relationship Id="rId5" Type="http://schemas.openxmlformats.org/officeDocument/2006/relationships/diagramQuickStyle" Target="../diagrams/quickStyle72.xml"/><Relationship Id="rId4" Type="http://schemas.openxmlformats.org/officeDocument/2006/relationships/diagramLayout" Target="../diagrams/layout72.xml"/></Relationships>
</file>

<file path=ppt/slides/_rels/slide86.xml.rels><?xml version="1.0" encoding="UTF-8" standalone="yes"?>
<Relationships xmlns="http://schemas.openxmlformats.org/package/2006/relationships"><Relationship Id="rId3" Type="http://schemas.openxmlformats.org/officeDocument/2006/relationships/diagramLayout" Target="../diagrams/layout73.xml"/><Relationship Id="rId2" Type="http://schemas.openxmlformats.org/officeDocument/2006/relationships/diagramData" Target="../diagrams/data73.xml"/><Relationship Id="rId1" Type="http://schemas.openxmlformats.org/officeDocument/2006/relationships/slideLayout" Target="../slideLayouts/slideLayout2.xml"/><Relationship Id="rId6" Type="http://schemas.microsoft.com/office/2007/relationships/diagramDrawing" Target="../diagrams/drawing73.xml"/><Relationship Id="rId5" Type="http://schemas.openxmlformats.org/officeDocument/2006/relationships/diagramColors" Target="../diagrams/colors73.xml"/><Relationship Id="rId4" Type="http://schemas.openxmlformats.org/officeDocument/2006/relationships/diagramQuickStyle" Target="../diagrams/quickStyle73.xml"/></Relationships>
</file>

<file path=ppt/slides/_rels/slide87.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hyperlink" Target="http://www.shrm.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371600"/>
            <a:ext cx="7848600" cy="1752600"/>
          </a:xfrm>
        </p:spPr>
        <p:txBody>
          <a:bodyPr>
            <a:noAutofit/>
          </a:bodyPr>
          <a:lstStyle/>
          <a:p>
            <a:pPr algn="ctr"/>
            <a:r>
              <a:rPr lang="en-ZA" sz="3200" dirty="0" smtClean="0">
                <a:latin typeface="Maiandra GD" panose="020E0502030308020204" pitchFamily="34" charset="0"/>
              </a:rPr>
              <a:t>INSTITUTE OF PEOPLE MANAGEMENT  MALAWI (IPMM)</a:t>
            </a:r>
            <a:br>
              <a:rPr lang="en-ZA" sz="3200" dirty="0" smtClean="0">
                <a:latin typeface="Maiandra GD" panose="020E0502030308020204" pitchFamily="34" charset="0"/>
              </a:rPr>
            </a:br>
            <a:r>
              <a:rPr lang="en-ZA" sz="3200" dirty="0" smtClean="0">
                <a:latin typeface="Maiandra GD" panose="020E0502030308020204" pitchFamily="34" charset="0"/>
              </a:rPr>
              <a:t/>
            </a:r>
            <a:br>
              <a:rPr lang="en-ZA" sz="3200" dirty="0" smtClean="0">
                <a:latin typeface="Maiandra GD" panose="020E0502030308020204" pitchFamily="34" charset="0"/>
              </a:rPr>
            </a:br>
            <a:r>
              <a:rPr lang="en-ZA" sz="3200" dirty="0" smtClean="0">
                <a:latin typeface="Maiandra GD" panose="020E0502030308020204" pitchFamily="34" charset="0"/>
              </a:rPr>
              <a:t> 2017 ANNUAL CONFERENCE</a:t>
            </a:r>
            <a:br>
              <a:rPr lang="en-ZA" sz="3200" dirty="0" smtClean="0">
                <a:latin typeface="Maiandra GD" panose="020E0502030308020204" pitchFamily="34" charset="0"/>
              </a:rPr>
            </a:br>
            <a:r>
              <a:rPr lang="en-ZA" sz="1800" dirty="0" smtClean="0">
                <a:latin typeface="Maiandra GD" panose="020E0502030308020204" pitchFamily="34" charset="0"/>
              </a:rPr>
              <a:t>SUNBIRD NKOPOLA LODGE</a:t>
            </a:r>
            <a:br>
              <a:rPr lang="en-ZA" sz="1800" dirty="0" smtClean="0">
                <a:latin typeface="Maiandra GD" panose="020E0502030308020204" pitchFamily="34" charset="0"/>
              </a:rPr>
            </a:br>
            <a:r>
              <a:rPr lang="en-ZA" sz="1800" dirty="0" smtClean="0">
                <a:latin typeface="Maiandra GD" panose="020E0502030308020204" pitchFamily="34" charset="0"/>
              </a:rPr>
              <a:t>26</a:t>
            </a:r>
            <a:r>
              <a:rPr lang="en-ZA" sz="1800" baseline="30000" dirty="0" smtClean="0">
                <a:latin typeface="Maiandra GD" panose="020E0502030308020204" pitchFamily="34" charset="0"/>
              </a:rPr>
              <a:t>th</a:t>
            </a:r>
            <a:r>
              <a:rPr lang="en-ZA" sz="1800" dirty="0" smtClean="0">
                <a:latin typeface="Maiandra GD" panose="020E0502030308020204" pitchFamily="34" charset="0"/>
              </a:rPr>
              <a:t> – 28</a:t>
            </a:r>
            <a:r>
              <a:rPr lang="en-ZA" sz="1800" baseline="30000" dirty="0" smtClean="0">
                <a:latin typeface="Maiandra GD" panose="020E0502030308020204" pitchFamily="34" charset="0"/>
              </a:rPr>
              <a:t>th</a:t>
            </a:r>
            <a:r>
              <a:rPr lang="en-ZA" sz="1800" dirty="0" smtClean="0">
                <a:latin typeface="Maiandra GD" panose="020E0502030308020204" pitchFamily="34" charset="0"/>
              </a:rPr>
              <a:t> OCTOBER, 2017.</a:t>
            </a:r>
            <a:endParaRPr lang="en-US" sz="1800" dirty="0">
              <a:latin typeface="Maiandra GD" panose="020E0502030308020204" pitchFamily="34" charset="0"/>
            </a:endParaRPr>
          </a:p>
        </p:txBody>
      </p:sp>
      <p:graphicFrame>
        <p:nvGraphicFramePr>
          <p:cNvPr id="4" name="Diagram 3"/>
          <p:cNvGraphicFramePr/>
          <p:nvPr>
            <p:extLst>
              <p:ext uri="{D42A27DB-BD31-4B8C-83A1-F6EECF244321}">
                <p14:modId xmlns:p14="http://schemas.microsoft.com/office/powerpoint/2010/main" val="1936847178"/>
              </p:ext>
            </p:extLst>
          </p:nvPr>
        </p:nvGraphicFramePr>
        <p:xfrm>
          <a:off x="1219200" y="3581400"/>
          <a:ext cx="7391400" cy="236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592756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1284424041"/>
              </p:ext>
            </p:extLst>
          </p:nvPr>
        </p:nvGraphicFramePr>
        <p:xfrm>
          <a:off x="990600" y="274638"/>
          <a:ext cx="7943088"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6"/>
          <p:cNvSpPr>
            <a:spLocks noGrp="1" noChangeArrowheads="1"/>
          </p:cNvSpPr>
          <p:nvPr>
            <p:ph idx="1"/>
          </p:nvPr>
        </p:nvSpPr>
        <p:spPr bwMode="auto">
          <a:xfrm>
            <a:off x="609600" y="1828800"/>
            <a:ext cx="8248650" cy="4736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ts val="600"/>
              </a:spcBef>
              <a:buClr>
                <a:schemeClr val="accent1"/>
              </a:buClr>
              <a:buSzPct val="80000"/>
              <a:buFont typeface="Wingdings 2" pitchFamily="18" charset="2"/>
              <a:buChar char=""/>
              <a:defRPr sz="3200">
                <a:solidFill>
                  <a:schemeClr val="tx1"/>
                </a:solidFill>
                <a:latin typeface="Gill Sans MT" pitchFamily="34" charset="0"/>
              </a:defRPr>
            </a:lvl1pPr>
            <a:lvl2pPr marL="742950" indent="-285750" eaLnBrk="0" hangingPunct="0">
              <a:spcBef>
                <a:spcPts val="550"/>
              </a:spcBef>
              <a:buClr>
                <a:schemeClr val="accent1"/>
              </a:buClr>
              <a:buFont typeface="Verdana" pitchFamily="34" charset="0"/>
              <a:buChar char="◦"/>
              <a:defRPr sz="2800">
                <a:solidFill>
                  <a:schemeClr val="tx1"/>
                </a:solidFill>
                <a:latin typeface="Gill Sans MT" pitchFamily="34" charset="0"/>
              </a:defRPr>
            </a:lvl2pPr>
            <a:lvl3pPr marL="1143000" indent="-228600" eaLnBrk="0" hangingPunct="0">
              <a:spcBef>
                <a:spcPct val="20000"/>
              </a:spcBef>
              <a:buClr>
                <a:schemeClr val="accent2"/>
              </a:buClr>
              <a:buFont typeface="Wingdings 2" pitchFamily="18" charset="2"/>
              <a:buChar char=""/>
              <a:defRPr sz="2400">
                <a:solidFill>
                  <a:schemeClr val="tx1"/>
                </a:solidFill>
                <a:latin typeface="Gill Sans MT" pitchFamily="34" charset="0"/>
              </a:defRPr>
            </a:lvl3pPr>
            <a:lvl4pPr marL="1600200" indent="-228600" eaLnBrk="0" hangingPunct="0">
              <a:spcBef>
                <a:spcPct val="20000"/>
              </a:spcBef>
              <a:buClr>
                <a:srgbClr val="C32D2E"/>
              </a:buClr>
              <a:buFont typeface="Wingdings 2" pitchFamily="18" charset="2"/>
              <a:buChar char=""/>
              <a:defRPr sz="2000">
                <a:solidFill>
                  <a:schemeClr val="tx1"/>
                </a:solidFill>
                <a:latin typeface="Gill Sans MT" pitchFamily="34" charset="0"/>
              </a:defRPr>
            </a:lvl4pPr>
            <a:lvl5pPr marL="2057400" indent="-228600" eaLnBrk="0" hangingPunct="0">
              <a:spcBef>
                <a:spcPct val="20000"/>
              </a:spcBef>
              <a:buClr>
                <a:srgbClr val="84AA33"/>
              </a:buClr>
              <a:buFont typeface="Wingdings 2" pitchFamily="18" charset="2"/>
              <a:buChar char=""/>
              <a:defRPr sz="2000">
                <a:solidFill>
                  <a:schemeClr val="tx1"/>
                </a:solidFill>
                <a:latin typeface="Gill Sans MT" pitchFamily="34" charset="0"/>
              </a:defRPr>
            </a:lvl5pPr>
            <a:lvl6pPr marL="25146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6pPr>
            <a:lvl7pPr marL="29718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7pPr>
            <a:lvl8pPr marL="34290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8pPr>
            <a:lvl9pPr marL="38862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9pPr>
          </a:lstStyle>
          <a:p>
            <a:pPr algn="ctr">
              <a:buClr>
                <a:srgbClr val="3891A7"/>
              </a:buClr>
              <a:buFont typeface="Wingdings 2" pitchFamily="18" charset="2"/>
              <a:buNone/>
            </a:pPr>
            <a:r>
              <a:rPr lang="en-US" altLang="en-US" sz="4400" dirty="0">
                <a:solidFill>
                  <a:srgbClr val="4F271C"/>
                </a:solidFill>
                <a:latin typeface="Maiandra GD" pitchFamily="34" charset="0"/>
              </a:rPr>
              <a:t>“Somebody Has to Do Something, and It’s Just Incredibly Pathetic That It Has to Be Us.”                                          </a:t>
            </a:r>
            <a:r>
              <a:rPr lang="en-US" altLang="en-US" sz="4400" b="1" dirty="0">
                <a:solidFill>
                  <a:srgbClr val="4F271C"/>
                </a:solidFill>
                <a:latin typeface="Maiandra GD" pitchFamily="34" charset="0"/>
              </a:rPr>
              <a:t>– </a:t>
            </a:r>
            <a:r>
              <a:rPr lang="en-US" altLang="en-US" sz="4400" b="1" i="1" dirty="0">
                <a:solidFill>
                  <a:srgbClr val="4F271C"/>
                </a:solidFill>
                <a:latin typeface="Maiandra GD" pitchFamily="34" charset="0"/>
              </a:rPr>
              <a:t>Jerry Garcia, the Grateful Dead</a:t>
            </a:r>
          </a:p>
          <a:p>
            <a:pPr algn="just" eaLnBrk="1" hangingPunct="1">
              <a:lnSpc>
                <a:spcPct val="90000"/>
              </a:lnSpc>
              <a:spcBef>
                <a:spcPct val="0"/>
              </a:spcBef>
              <a:buClrTx/>
              <a:buSzTx/>
              <a:buFont typeface="Arial" charset="0"/>
              <a:buChar char="•"/>
            </a:pPr>
            <a:endParaRPr lang="en-US" altLang="en-US" sz="2400" dirty="0">
              <a:solidFill>
                <a:srgbClr val="000000"/>
              </a:solidFill>
            </a:endParaRPr>
          </a:p>
          <a:p>
            <a:pPr algn="just" eaLnBrk="1" hangingPunct="1">
              <a:lnSpc>
                <a:spcPct val="90000"/>
              </a:lnSpc>
              <a:spcBef>
                <a:spcPct val="0"/>
              </a:spcBef>
              <a:buClrTx/>
              <a:buSzTx/>
              <a:buFont typeface="Arial" charset="0"/>
              <a:buChar char="•"/>
            </a:pPr>
            <a:endParaRPr lang="en-ZA" altLang="en-US" sz="1800" dirty="0">
              <a:solidFill>
                <a:srgbClr val="FFFFFF"/>
              </a:solidFill>
              <a:latin typeface="Arial" charset="0"/>
            </a:endParaRPr>
          </a:p>
        </p:txBody>
      </p:sp>
    </p:spTree>
    <p:extLst>
      <p:ext uri="{BB962C8B-B14F-4D97-AF65-F5344CB8AC3E}">
        <p14:creationId xmlns:p14="http://schemas.microsoft.com/office/powerpoint/2010/main" val="1175213976"/>
      </p:ext>
    </p:extLst>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838200"/>
            <a:ext cx="7924800" cy="3048000"/>
          </a:xfrm>
        </p:spPr>
        <p:txBody>
          <a:bodyPr>
            <a:normAutofit/>
          </a:bodyPr>
          <a:lstStyle/>
          <a:p>
            <a:pPr algn="ctr"/>
            <a:r>
              <a:rPr lang="en-ZA" sz="4000" dirty="0">
                <a:latin typeface="Maiandra GD" panose="020E0502030308020204" pitchFamily="34" charset="0"/>
              </a:rPr>
              <a:t>BUSINESS </a:t>
            </a:r>
            <a:r>
              <a:rPr lang="en-ZA" sz="4000" dirty="0" smtClean="0">
                <a:latin typeface="Maiandra GD" panose="020E0502030308020204" pitchFamily="34" charset="0"/>
              </a:rPr>
              <a:t>UNUSUAL </a:t>
            </a:r>
            <a:r>
              <a:rPr lang="en-ZA" sz="4000" dirty="0">
                <a:latin typeface="Maiandra GD" panose="020E0502030308020204" pitchFamily="34" charset="0"/>
              </a:rPr>
              <a:t>IN PUBLIC AND PRIVATE SECTOR: </a:t>
            </a:r>
            <a:r>
              <a:rPr lang="en-ZA" sz="4000" dirty="0" smtClean="0">
                <a:latin typeface="Maiandra GD" panose="020E0502030308020204" pitchFamily="34" charset="0"/>
              </a:rPr>
              <a:t/>
            </a:r>
            <a:br>
              <a:rPr lang="en-ZA" sz="4000" dirty="0" smtClean="0">
                <a:latin typeface="Maiandra GD" panose="020E0502030308020204" pitchFamily="34" charset="0"/>
              </a:rPr>
            </a:br>
            <a:r>
              <a:rPr lang="en-ZA" sz="2800" dirty="0">
                <a:latin typeface="Maiandra GD" panose="020E0502030308020204" pitchFamily="34" charset="0"/>
              </a:rPr>
              <a:t/>
            </a:r>
            <a:br>
              <a:rPr lang="en-ZA" sz="2800" dirty="0">
                <a:latin typeface="Maiandra GD" panose="020E0502030308020204" pitchFamily="34" charset="0"/>
              </a:rPr>
            </a:br>
            <a:r>
              <a:rPr lang="en-ZA" sz="2800" dirty="0" smtClean="0">
                <a:latin typeface="Maiandra GD" panose="020E0502030308020204" pitchFamily="34" charset="0"/>
              </a:rPr>
              <a:t>Roles, Opportunities and Challenges of Human Capital Management</a:t>
            </a:r>
            <a:r>
              <a:rPr lang="en-US" sz="2800" dirty="0"/>
              <a:t/>
            </a:r>
            <a:br>
              <a:rPr lang="en-US" sz="2800" dirty="0"/>
            </a:br>
            <a:endParaRPr lang="en-US" sz="2800" dirty="0">
              <a:latin typeface="Maiandra GD" panose="020E0502030308020204" pitchFamily="34" charset="0"/>
            </a:endParaRPr>
          </a:p>
        </p:txBody>
      </p:sp>
      <p:sp>
        <p:nvSpPr>
          <p:cNvPr id="3" name="Subtitle 2"/>
          <p:cNvSpPr>
            <a:spLocks noGrp="1"/>
          </p:cNvSpPr>
          <p:nvPr>
            <p:ph type="subTitle" idx="1"/>
          </p:nvPr>
        </p:nvSpPr>
        <p:spPr>
          <a:xfrm>
            <a:off x="1524000" y="4038600"/>
            <a:ext cx="6781800" cy="1752600"/>
          </a:xfrm>
        </p:spPr>
        <p:txBody>
          <a:bodyPr>
            <a:normAutofit lnSpcReduction="10000"/>
          </a:bodyPr>
          <a:lstStyle/>
          <a:p>
            <a:pPr algn="ctr"/>
            <a:r>
              <a:rPr lang="en-ZA" b="1" dirty="0" smtClean="0">
                <a:latin typeface="Bradley Hand ITC" panose="03070402050302030203" pitchFamily="66" charset="0"/>
              </a:rPr>
              <a:t>Presented by:</a:t>
            </a:r>
          </a:p>
          <a:p>
            <a:pPr algn="ctr"/>
            <a:r>
              <a:rPr lang="en-ZA" b="1" u="sng" dirty="0" smtClean="0">
                <a:latin typeface="Bradley Hand ITC" panose="03070402050302030203" pitchFamily="66" charset="0"/>
              </a:rPr>
              <a:t>Peter </a:t>
            </a:r>
            <a:r>
              <a:rPr lang="en-ZA" b="1" u="sng" dirty="0" err="1" smtClean="0">
                <a:latin typeface="Bradley Hand ITC" panose="03070402050302030203" pitchFamily="66" charset="0"/>
              </a:rPr>
              <a:t>Monosire</a:t>
            </a:r>
            <a:r>
              <a:rPr lang="en-ZA" b="1" u="sng" dirty="0" smtClean="0">
                <a:latin typeface="Bradley Hand ITC" panose="03070402050302030203" pitchFamily="66" charset="0"/>
              </a:rPr>
              <a:t> </a:t>
            </a:r>
            <a:r>
              <a:rPr lang="en-ZA" b="1" u="sng" dirty="0" err="1" smtClean="0">
                <a:latin typeface="Bradley Hand ITC" panose="03070402050302030203" pitchFamily="66" charset="0"/>
              </a:rPr>
              <a:t>Muthete</a:t>
            </a:r>
            <a:endParaRPr lang="en-ZA" b="1" u="sng" dirty="0" smtClean="0">
              <a:latin typeface="Bradley Hand ITC" panose="03070402050302030203" pitchFamily="66" charset="0"/>
            </a:endParaRPr>
          </a:p>
          <a:p>
            <a:pPr algn="ctr"/>
            <a:r>
              <a:rPr lang="en-ZA" b="1" u="sng" dirty="0" smtClean="0">
                <a:latin typeface="Bradley Hand ITC" panose="03070402050302030203" pitchFamily="66" charset="0"/>
              </a:rPr>
              <a:t>Deputy Director (Public Sector Reforms)</a:t>
            </a:r>
          </a:p>
          <a:p>
            <a:pPr algn="ctr"/>
            <a:r>
              <a:rPr lang="en-ZA" b="1" dirty="0" smtClean="0">
                <a:latin typeface="Bradley Hand ITC" panose="03070402050302030203" pitchFamily="66" charset="0"/>
              </a:rPr>
              <a:t>OPC</a:t>
            </a:r>
            <a:endParaRPr lang="en-US" b="1" dirty="0">
              <a:latin typeface="Bradley Hand ITC" panose="03070402050302030203" pitchFamily="66" charset="0"/>
            </a:endParaRPr>
          </a:p>
        </p:txBody>
      </p:sp>
    </p:spTree>
    <p:extLst>
      <p:ext uri="{BB962C8B-B14F-4D97-AF65-F5344CB8AC3E}">
        <p14:creationId xmlns:p14="http://schemas.microsoft.com/office/powerpoint/2010/main" val="3148258983"/>
      </p:ext>
    </p:extLst>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81000"/>
            <a:ext cx="7543800" cy="1143000"/>
          </a:xfrm>
        </p:spPr>
        <p:txBody>
          <a:bodyPr>
            <a:normAutofit fontScale="90000"/>
          </a:bodyPr>
          <a:lstStyle/>
          <a:p>
            <a:pPr algn="ctr"/>
            <a:r>
              <a:rPr lang="en-ZA" dirty="0" smtClean="0"/>
              <a:t>THEME: Key words……………….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386905168"/>
              </p:ext>
            </p:extLst>
          </p:nvPr>
        </p:nvGraphicFramePr>
        <p:xfrm>
          <a:off x="838200" y="1600200"/>
          <a:ext cx="7848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9805667"/>
      </p:ext>
    </p:extLst>
  </p:cSld>
  <p:clrMapOvr>
    <a:masterClrMapping/>
  </p:clrMapOvr>
  <p:transition spd="slow">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1143000"/>
          </a:xfrm>
        </p:spPr>
        <p:txBody>
          <a:bodyPr>
            <a:normAutofit fontScale="90000"/>
          </a:bodyPr>
          <a:lstStyle/>
          <a:p>
            <a:pPr lvl="0" algn="ctr"/>
            <a:r>
              <a:rPr lang="en-ZA" dirty="0">
                <a:latin typeface="Maiandra GD" panose="020E0502030308020204" pitchFamily="34" charset="0"/>
              </a:rPr>
              <a:t>Why energising Business Leadership?</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48642581"/>
              </p:ext>
            </p:extLst>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0749518"/>
      </p:ext>
    </p:extLst>
  </p:cSld>
  <p:clrMapOvr>
    <a:masterClrMapping/>
  </p:clrMapOvr>
  <p:transition spd="slow">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4"/>
          <p:cNvSpPr>
            <a:spLocks noGrp="1" noChangeArrowheads="1"/>
          </p:cNvSpPr>
          <p:nvPr>
            <p:ph type="title"/>
          </p:nvPr>
        </p:nvSpPr>
        <p:spPr>
          <a:xfrm>
            <a:off x="1066800" y="685800"/>
            <a:ext cx="7498080" cy="868680"/>
          </a:xfrm>
        </p:spPr>
        <p:txBody>
          <a:bodyPr>
            <a:normAutofit/>
          </a:bodyPr>
          <a:lstStyle/>
          <a:p>
            <a:r>
              <a:rPr lang="en-US" altLang="ja-JP" sz="4000" dirty="0" smtClean="0"/>
              <a:t>…………….improves efficiency</a:t>
            </a:r>
          </a:p>
        </p:txBody>
      </p:sp>
      <p:pic>
        <p:nvPicPr>
          <p:cNvPr id="48131" name="コンテンツ プレースホルダ 6" descr="DSC00801 のコピー.jpg"/>
          <p:cNvPicPr>
            <a:picLocks noGrp="1" noChangeAspect="1"/>
          </p:cNvPicPr>
          <p:nvPr>
            <p:ph sz="half" idx="1"/>
          </p:nvPr>
        </p:nvPicPr>
        <p:blipFill>
          <a:blip r:embed="rId3">
            <a:extLst>
              <a:ext uri="{28A0092B-C50C-407E-A947-70E740481C1C}">
                <a14:useLocalDpi xmlns:a14="http://schemas.microsoft.com/office/drawing/2010/main" val="0"/>
              </a:ext>
            </a:extLst>
          </a:blip>
          <a:srcRect t="-24712" b="-24712"/>
          <a:stretch>
            <a:fillRect/>
          </a:stretch>
        </p:blipFill>
        <p:spPr>
          <a:xfrm>
            <a:off x="182563" y="1109663"/>
            <a:ext cx="4397375" cy="5297487"/>
          </a:xfrm>
        </p:spPr>
      </p:pic>
      <p:pic>
        <p:nvPicPr>
          <p:cNvPr id="48132" name="コンテンツ プレースホルダ 7" descr="IMG_4620 のコピー.jpg"/>
          <p:cNvPicPr>
            <a:picLocks noGrp="1" noChangeAspect="1"/>
          </p:cNvPicPr>
          <p:nvPr>
            <p:ph sz="half" idx="2"/>
          </p:nvPr>
        </p:nvPicPr>
        <p:blipFill>
          <a:blip r:embed="rId4">
            <a:extLst>
              <a:ext uri="{28A0092B-C50C-407E-A947-70E740481C1C}">
                <a14:useLocalDpi xmlns:a14="http://schemas.microsoft.com/office/drawing/2010/main" val="0"/>
              </a:ext>
            </a:extLst>
          </a:blip>
          <a:srcRect t="-24712" b="-24712"/>
          <a:stretch>
            <a:fillRect/>
          </a:stretch>
        </p:blipFill>
        <p:spPr>
          <a:xfrm>
            <a:off x="4705350" y="1109663"/>
            <a:ext cx="4271963" cy="5297487"/>
          </a:xfrm>
        </p:spPr>
      </p:pic>
    </p:spTree>
    <p:extLst>
      <p:ext uri="{BB962C8B-B14F-4D97-AF65-F5344CB8AC3E}">
        <p14:creationId xmlns:p14="http://schemas.microsoft.com/office/powerpoint/2010/main" val="3050959909"/>
      </p:ext>
    </p:extLst>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74320"/>
            <a:ext cx="7866888" cy="1143000"/>
          </a:xfrm>
        </p:spPr>
        <p:txBody>
          <a:bodyPr/>
          <a:lstStyle/>
          <a:p>
            <a:r>
              <a:rPr lang="en-US" altLang="ja-JP" sz="4400" dirty="0" smtClean="0"/>
              <a:t>……………improves </a:t>
            </a:r>
            <a:r>
              <a:rPr lang="en-US" altLang="ja-JP" sz="4400" dirty="0"/>
              <a:t>efficiency</a:t>
            </a:r>
            <a:endParaRPr lang="en-US" dirty="0"/>
          </a:p>
        </p:txBody>
      </p:sp>
      <p:pic>
        <p:nvPicPr>
          <p:cNvPr id="5" name="Content Placeholder 4" descr="F:\PICHA\PICHA 2\DSCF1222.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a:xfrm>
            <a:off x="990600" y="1447800"/>
            <a:ext cx="4102100" cy="4495800"/>
          </a:xfrm>
          <a:noFill/>
        </p:spPr>
      </p:pic>
      <p:pic>
        <p:nvPicPr>
          <p:cNvPr id="6" name="Picture 7" descr="C:\Users\SAKALANI\Desktop\QIT Repot format\QIT PICS\100_FUJI\DSCF1682.JP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a:xfrm>
            <a:off x="5181600" y="1447800"/>
            <a:ext cx="3752850" cy="4495799"/>
          </a:xfrm>
          <a:noFill/>
        </p:spPr>
      </p:pic>
    </p:spTree>
    <p:extLst>
      <p:ext uri="{BB962C8B-B14F-4D97-AF65-F5344CB8AC3E}">
        <p14:creationId xmlns:p14="http://schemas.microsoft.com/office/powerpoint/2010/main" val="559721482"/>
      </p:ext>
    </p:extLst>
  </p:cSld>
  <p:clrMapOvr>
    <a:masterClrMapping/>
  </p:clrMapOvr>
  <p:transition spd="slow">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Note </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371123102"/>
              </p:ext>
            </p:extLst>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p:txBody>
          <a:bodyPr/>
          <a:lstStyle/>
          <a:p>
            <a:pPr>
              <a:defRPr/>
            </a:pPr>
            <a:r>
              <a:rPr lang="en-US" smtClean="0"/>
              <a:t>PMM, 2011.</a:t>
            </a:r>
            <a:endParaRPr lang="en-US"/>
          </a:p>
        </p:txBody>
      </p:sp>
      <p:sp>
        <p:nvSpPr>
          <p:cNvPr id="5" name="Slide Number Placeholder 4"/>
          <p:cNvSpPr>
            <a:spLocks noGrp="1"/>
          </p:cNvSpPr>
          <p:nvPr>
            <p:ph type="sldNum" sz="quarter" idx="12"/>
          </p:nvPr>
        </p:nvSpPr>
        <p:spPr/>
        <p:txBody>
          <a:bodyPr/>
          <a:lstStyle/>
          <a:p>
            <a:pPr>
              <a:defRPr/>
            </a:pPr>
            <a:fld id="{AFCC90BA-1532-403D-93C1-BD36F57B95C4}" type="slidenum">
              <a:rPr lang="en-US" smtClean="0"/>
              <a:pPr>
                <a:defRPr/>
              </a:pPr>
              <a:t>8</a:t>
            </a:fld>
            <a:endParaRPr lang="en-US"/>
          </a:p>
        </p:txBody>
      </p:sp>
    </p:spTree>
    <p:extLst>
      <p:ext uri="{BB962C8B-B14F-4D97-AF65-F5344CB8AC3E}">
        <p14:creationId xmlns:p14="http://schemas.microsoft.com/office/powerpoint/2010/main" val="732533874"/>
      </p:ext>
    </p:extLst>
  </p:cSld>
  <p:clrMapOvr>
    <a:masterClrMapping/>
  </p:clrMapOvr>
  <p:transition spd="slow">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algn="ctr" eaLnBrk="1" hangingPunct="1"/>
            <a:r>
              <a:rPr lang="en-US" dirty="0" smtClean="0">
                <a:latin typeface="Maiandra GD" panose="020E0502030308020204" pitchFamily="34" charset="0"/>
              </a:rPr>
              <a:t>Note</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726924096"/>
              </p:ext>
            </p:extLst>
          </p:nvPr>
        </p:nvGraphicFramePr>
        <p:xfrm>
          <a:off x="1435608" y="1447800"/>
          <a:ext cx="749808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p:txBody>
          <a:bodyPr/>
          <a:lstStyle/>
          <a:p>
            <a:pPr>
              <a:defRPr/>
            </a:pPr>
            <a:r>
              <a:rPr lang="en-US" smtClean="0"/>
              <a:t>PMMuthete, 2011.</a:t>
            </a:r>
            <a:endParaRPr lang="en-US"/>
          </a:p>
        </p:txBody>
      </p:sp>
      <p:sp>
        <p:nvSpPr>
          <p:cNvPr id="4" name="Slide Number Placeholder 3"/>
          <p:cNvSpPr>
            <a:spLocks noGrp="1"/>
          </p:cNvSpPr>
          <p:nvPr>
            <p:ph type="sldNum" sz="quarter" idx="12"/>
          </p:nvPr>
        </p:nvSpPr>
        <p:spPr/>
        <p:txBody>
          <a:bodyPr/>
          <a:lstStyle/>
          <a:p>
            <a:pPr>
              <a:defRPr/>
            </a:pPr>
            <a:fld id="{4D829FC0-27FC-4B87-8679-DFE90C0BCB33}" type="slidenum">
              <a:rPr lang="en-US" smtClean="0"/>
              <a:pPr>
                <a:defRPr/>
              </a:pPr>
              <a:t>9</a:t>
            </a:fld>
            <a:endParaRPr lang="en-US"/>
          </a:p>
        </p:txBody>
      </p:sp>
    </p:spTree>
    <p:extLst>
      <p:ext uri="{BB962C8B-B14F-4D97-AF65-F5344CB8AC3E}">
        <p14:creationId xmlns:p14="http://schemas.microsoft.com/office/powerpoint/2010/main" val="819289994"/>
      </p:ext>
    </p:extLst>
  </p:cSld>
  <p:clrMapOvr>
    <a:masterClrMapping/>
  </p:clrMapOvr>
  <p:transition spd="slow">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152400" y="274638"/>
            <a:ext cx="8991600" cy="1143000"/>
          </a:xfrm>
        </p:spPr>
        <p:txBody>
          <a:bodyPr>
            <a:normAutofit/>
          </a:bodyPr>
          <a:lstStyle/>
          <a:p>
            <a:pPr algn="ctr" eaLnBrk="1" hangingPunct="1">
              <a:defRPr/>
            </a:pPr>
            <a:r>
              <a:rPr lang="en-ZA" sz="3600" dirty="0" smtClean="0">
                <a:latin typeface="Maiandra GD" panose="020E0502030308020204" pitchFamily="34" charset="0"/>
              </a:rPr>
              <a:t>….little utilisation of human potential</a:t>
            </a:r>
            <a:endParaRPr lang="en-US" sz="3600" dirty="0">
              <a:latin typeface="Maiandra GD" panose="020E0502030308020204" pitchFamily="34" charset="0"/>
            </a:endParaRP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2576791595"/>
              </p:ext>
            </p:extLst>
          </p:nvPr>
        </p:nvGraphicFramePr>
        <p:xfrm>
          <a:off x="1435608" y="1447800"/>
          <a:ext cx="749808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4"/>
          <p:cNvSpPr>
            <a:spLocks noGrp="1"/>
          </p:cNvSpPr>
          <p:nvPr>
            <p:ph type="ftr" sz="quarter" idx="11"/>
          </p:nvPr>
        </p:nvSpPr>
        <p:spPr/>
        <p:txBody>
          <a:bodyPr/>
          <a:lstStyle/>
          <a:p>
            <a:pPr>
              <a:defRPr/>
            </a:pPr>
            <a:r>
              <a:rPr lang="en-GB"/>
              <a:t>PMMuthete, 2014.</a:t>
            </a:r>
            <a:endParaRPr lang="en-US"/>
          </a:p>
        </p:txBody>
      </p:sp>
      <p:sp>
        <p:nvSpPr>
          <p:cNvPr id="4" name="Slide Number Placeholder 3"/>
          <p:cNvSpPr>
            <a:spLocks noGrp="1"/>
          </p:cNvSpPr>
          <p:nvPr>
            <p:ph type="sldNum" sz="quarter" idx="12"/>
          </p:nvPr>
        </p:nvSpPr>
        <p:spPr/>
        <p:txBody>
          <a:bodyPr/>
          <a:lstStyle/>
          <a:p>
            <a:pPr>
              <a:defRPr/>
            </a:pPr>
            <a:fld id="{ABAD4C41-5CAC-4AAC-9AFC-0DFF2D714C20}" type="slidenum">
              <a:rPr lang="en-US" smtClean="0"/>
              <a:pPr>
                <a:defRPr/>
              </a:pPr>
              <a:t>10</a:t>
            </a:fld>
            <a:endParaRPr lang="en-US"/>
          </a:p>
        </p:txBody>
      </p:sp>
    </p:spTree>
    <p:extLst>
      <p:ext uri="{BB962C8B-B14F-4D97-AF65-F5344CB8AC3E}">
        <p14:creationId xmlns:p14="http://schemas.microsoft.com/office/powerpoint/2010/main" val="1493293360"/>
      </p:ext>
    </p:extLst>
  </p:cSld>
  <p:clrMapOvr>
    <a:masterClrMapping/>
  </p:clrMapOvr>
  <p:transition spd="slow">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noChangeArrowheads="1"/>
          </p:cNvSpPr>
          <p:nvPr>
            <p:ph idx="1"/>
          </p:nvPr>
        </p:nvSpPr>
        <p:spPr bwMode="auto">
          <a:xfrm>
            <a:off x="838200" y="228600"/>
            <a:ext cx="7726680" cy="5361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ts val="600"/>
              </a:spcBef>
              <a:buClr>
                <a:schemeClr val="accent1"/>
              </a:buClr>
              <a:buSzPct val="80000"/>
              <a:buFont typeface="Wingdings 2" pitchFamily="18" charset="2"/>
              <a:buChar char=""/>
              <a:defRPr sz="3200">
                <a:solidFill>
                  <a:schemeClr val="tx1"/>
                </a:solidFill>
                <a:latin typeface="Gill Sans MT" pitchFamily="34" charset="0"/>
              </a:defRPr>
            </a:lvl1pPr>
            <a:lvl2pPr marL="742950" indent="-285750" eaLnBrk="0" hangingPunct="0">
              <a:spcBef>
                <a:spcPts val="550"/>
              </a:spcBef>
              <a:buClr>
                <a:schemeClr val="accent1"/>
              </a:buClr>
              <a:buFont typeface="Verdana" pitchFamily="34" charset="0"/>
              <a:buChar char="◦"/>
              <a:defRPr sz="2800">
                <a:solidFill>
                  <a:schemeClr val="tx1"/>
                </a:solidFill>
                <a:latin typeface="Gill Sans MT" pitchFamily="34" charset="0"/>
              </a:defRPr>
            </a:lvl2pPr>
            <a:lvl3pPr marL="1143000" indent="-228600" eaLnBrk="0" hangingPunct="0">
              <a:spcBef>
                <a:spcPct val="20000"/>
              </a:spcBef>
              <a:buClr>
                <a:schemeClr val="accent2"/>
              </a:buClr>
              <a:buFont typeface="Wingdings 2" pitchFamily="18" charset="2"/>
              <a:buChar char=""/>
              <a:defRPr sz="2400">
                <a:solidFill>
                  <a:schemeClr val="tx1"/>
                </a:solidFill>
                <a:latin typeface="Gill Sans MT" pitchFamily="34" charset="0"/>
              </a:defRPr>
            </a:lvl3pPr>
            <a:lvl4pPr marL="1600200" indent="-228600" eaLnBrk="0" hangingPunct="0">
              <a:spcBef>
                <a:spcPct val="20000"/>
              </a:spcBef>
              <a:buClr>
                <a:srgbClr val="C32D2E"/>
              </a:buClr>
              <a:buFont typeface="Wingdings 2" pitchFamily="18" charset="2"/>
              <a:buChar char=""/>
              <a:defRPr sz="2000">
                <a:solidFill>
                  <a:schemeClr val="tx1"/>
                </a:solidFill>
                <a:latin typeface="Gill Sans MT" pitchFamily="34" charset="0"/>
              </a:defRPr>
            </a:lvl4pPr>
            <a:lvl5pPr marL="2057400" indent="-228600" eaLnBrk="0" hangingPunct="0">
              <a:spcBef>
                <a:spcPct val="20000"/>
              </a:spcBef>
              <a:buClr>
                <a:srgbClr val="84AA33"/>
              </a:buClr>
              <a:buFont typeface="Wingdings 2" pitchFamily="18" charset="2"/>
              <a:buChar char=""/>
              <a:defRPr sz="2000">
                <a:solidFill>
                  <a:schemeClr val="tx1"/>
                </a:solidFill>
                <a:latin typeface="Gill Sans MT" pitchFamily="34" charset="0"/>
              </a:defRPr>
            </a:lvl5pPr>
            <a:lvl6pPr marL="25146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6pPr>
            <a:lvl7pPr marL="29718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7pPr>
            <a:lvl8pPr marL="34290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8pPr>
            <a:lvl9pPr marL="38862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9pPr>
          </a:lstStyle>
          <a:p>
            <a:pPr algn="just" eaLnBrk="1" hangingPunct="1">
              <a:lnSpc>
                <a:spcPct val="80000"/>
              </a:lnSpc>
              <a:spcBef>
                <a:spcPct val="0"/>
              </a:spcBef>
              <a:buClrTx/>
              <a:buSzTx/>
              <a:buFont typeface="Wingdings" pitchFamily="2" charset="2"/>
              <a:buChar char="q"/>
            </a:pPr>
            <a:endParaRPr lang="en-US" altLang="en-US" sz="1800" b="1" dirty="0">
              <a:solidFill>
                <a:srgbClr val="000000"/>
              </a:solidFill>
              <a:latin typeface="Maiandra GD" pitchFamily="34" charset="0"/>
              <a:cs typeface="Times New Roman" pitchFamily="18" charset="0"/>
            </a:endParaRPr>
          </a:p>
          <a:p>
            <a:pPr algn="ctr">
              <a:spcBef>
                <a:spcPct val="0"/>
              </a:spcBef>
              <a:buClrTx/>
              <a:buSzTx/>
              <a:buFontTx/>
              <a:buNone/>
            </a:pPr>
            <a:r>
              <a:rPr lang="en-US" altLang="en-US" sz="4800" b="1" dirty="0" smtClean="0">
                <a:latin typeface="Maiandra GD" pitchFamily="34" charset="0"/>
              </a:rPr>
              <a:t>……..Track </a:t>
            </a:r>
            <a:r>
              <a:rPr lang="en-US" altLang="en-US" sz="4800" b="1" dirty="0">
                <a:latin typeface="Maiandra GD" pitchFamily="34" charset="0"/>
              </a:rPr>
              <a:t>changes!</a:t>
            </a:r>
          </a:p>
          <a:p>
            <a:pPr algn="ctr">
              <a:spcBef>
                <a:spcPct val="0"/>
              </a:spcBef>
              <a:buClrTx/>
              <a:buSzTx/>
              <a:buFontTx/>
              <a:buNone/>
            </a:pPr>
            <a:endParaRPr lang="en-US" altLang="en-US" b="1" dirty="0">
              <a:latin typeface="Maiandra GD" pitchFamily="34" charset="0"/>
            </a:endParaRPr>
          </a:p>
          <a:p>
            <a:pPr algn="ctr">
              <a:spcBef>
                <a:spcPct val="0"/>
              </a:spcBef>
              <a:buClrTx/>
              <a:buSzTx/>
              <a:buFontTx/>
              <a:buNone/>
            </a:pPr>
            <a:r>
              <a:rPr lang="en-US" altLang="en-US" dirty="0">
                <a:latin typeface="Maiandra GD" pitchFamily="34" charset="0"/>
              </a:rPr>
              <a:t>‘In the old testament, God is seen as a powerful person who must be feared. However, in the New Testament God is seen as loving, caring, and most of all forgiving. It is amazing that it has taken the business world 2000 years to figure out the importance of this concept’ </a:t>
            </a:r>
          </a:p>
          <a:p>
            <a:pPr algn="ctr">
              <a:spcBef>
                <a:spcPct val="0"/>
              </a:spcBef>
              <a:buClrTx/>
              <a:buSzTx/>
              <a:buFontTx/>
              <a:buNone/>
            </a:pPr>
            <a:r>
              <a:rPr lang="en-US" altLang="en-US" sz="2400" b="1" i="1" dirty="0">
                <a:latin typeface="Maiandra GD" pitchFamily="34" charset="0"/>
              </a:rPr>
              <a:t>(Entrepreneur’s Guide book Series, 2001)</a:t>
            </a:r>
          </a:p>
        </p:txBody>
      </p:sp>
    </p:spTree>
    <p:extLst>
      <p:ext uri="{BB962C8B-B14F-4D97-AF65-F5344CB8AC3E}">
        <p14:creationId xmlns:p14="http://schemas.microsoft.com/office/powerpoint/2010/main" val="1149510890"/>
      </p:ext>
    </p:extLst>
  </p:cSld>
  <p:clrMapOvr>
    <a:masterClrMapping/>
  </p:clrMapOvr>
  <p:transition spd="slow">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eaLnBrk="1" fontAlgn="auto" hangingPunct="1">
              <a:spcAft>
                <a:spcPts val="0"/>
              </a:spcAft>
              <a:defRPr/>
            </a:pPr>
            <a:r>
              <a:rPr lang="en-US" dirty="0" smtClean="0">
                <a:solidFill>
                  <a:schemeClr val="tx2">
                    <a:satMod val="130000"/>
                  </a:schemeClr>
                </a:solidFill>
              </a:rPr>
              <a:t>Cont’d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57607919"/>
              </p:ext>
            </p:extLst>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p:txBody>
          <a:bodyPr/>
          <a:lstStyle/>
          <a:p>
            <a:pPr>
              <a:defRPr/>
            </a:pPr>
            <a:r>
              <a:rPr lang="en-GB" smtClean="0"/>
              <a:t>PMMuthete, 2017</a:t>
            </a:r>
            <a:endParaRPr lang="en-US"/>
          </a:p>
        </p:txBody>
      </p:sp>
      <p:sp>
        <p:nvSpPr>
          <p:cNvPr id="5" name="Slide Number Placeholder 4"/>
          <p:cNvSpPr>
            <a:spLocks noGrp="1"/>
          </p:cNvSpPr>
          <p:nvPr>
            <p:ph type="sldNum" sz="quarter" idx="12"/>
          </p:nvPr>
        </p:nvSpPr>
        <p:spPr/>
        <p:txBody>
          <a:bodyPr/>
          <a:lstStyle/>
          <a:p>
            <a:pPr>
              <a:defRPr/>
            </a:pPr>
            <a:fld id="{BADF7738-9FD6-450C-A35C-7F948A38A82A}" type="slidenum">
              <a:rPr lang="en-US"/>
              <a:pPr>
                <a:defRPr/>
              </a:pPr>
              <a:t>12</a:t>
            </a:fld>
            <a:endParaRPr lang="en-US"/>
          </a:p>
        </p:txBody>
      </p:sp>
    </p:spTree>
    <p:extLst>
      <p:ext uri="{BB962C8B-B14F-4D97-AF65-F5344CB8AC3E}">
        <p14:creationId xmlns:p14="http://schemas.microsoft.com/office/powerpoint/2010/main" val="3136813975"/>
      </p:ext>
    </p:extLst>
  </p:cSld>
  <p:clrMapOvr>
    <a:masterClrMapping/>
  </p:clrMapOvr>
  <p:transition spd="slow">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8"/>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45720" bIns="45720" numCol="1" anchorCtr="0" compatLnSpc="1">
            <a:prstTxWarp prst="textNoShape">
              <a:avLst/>
            </a:prstTxWarp>
          </a:bodyPr>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0"/>
              </a:spcBef>
              <a:spcAft>
                <a:spcPct val="0"/>
              </a:spcAft>
              <a:defRPr sz="2400">
                <a:solidFill>
                  <a:schemeClr val="tx1"/>
                </a:solidFill>
                <a:latin typeface="Verdana" pitchFamily="34" charset="0"/>
              </a:defRPr>
            </a:lvl6pPr>
            <a:lvl7pPr marL="2971800" indent="-228600" eaLnBrk="0" fontAlgn="base" hangingPunct="0">
              <a:spcBef>
                <a:spcPct val="0"/>
              </a:spcBef>
              <a:spcAft>
                <a:spcPct val="0"/>
              </a:spcAft>
              <a:defRPr sz="2400">
                <a:solidFill>
                  <a:schemeClr val="tx1"/>
                </a:solidFill>
                <a:latin typeface="Verdana" pitchFamily="34" charset="0"/>
              </a:defRPr>
            </a:lvl7pPr>
            <a:lvl8pPr marL="3429000" indent="-228600" eaLnBrk="0" fontAlgn="base" hangingPunct="0">
              <a:spcBef>
                <a:spcPct val="0"/>
              </a:spcBef>
              <a:spcAft>
                <a:spcPct val="0"/>
              </a:spcAft>
              <a:defRPr sz="2400">
                <a:solidFill>
                  <a:schemeClr val="tx1"/>
                </a:solidFill>
                <a:latin typeface="Verdana" pitchFamily="34" charset="0"/>
              </a:defRPr>
            </a:lvl8pPr>
            <a:lvl9pPr marL="3886200" indent="-228600" eaLnBrk="0" fontAlgn="base" hangingPunct="0">
              <a:spcBef>
                <a:spcPct val="0"/>
              </a:spcBef>
              <a:spcAft>
                <a:spcPct val="0"/>
              </a:spcAft>
              <a:defRPr sz="2400">
                <a:solidFill>
                  <a:schemeClr val="tx1"/>
                </a:solidFill>
                <a:latin typeface="Verdana" pitchFamily="34" charset="0"/>
              </a:defRPr>
            </a:lvl9pPr>
          </a:lstStyle>
          <a:p>
            <a:endParaRPr lang="en-US" sz="1200" dirty="0" smtClean="0"/>
          </a:p>
        </p:txBody>
      </p:sp>
      <p:pic>
        <p:nvPicPr>
          <p:cNvPr id="63492" name="Picture 2" descr="MOOCRE_a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76400"/>
            <a:ext cx="35052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3" name="Text Box 3"/>
          <p:cNvSpPr txBox="1">
            <a:spLocks noChangeArrowheads="1"/>
          </p:cNvSpPr>
          <p:nvPr/>
        </p:nvSpPr>
        <p:spPr bwMode="auto">
          <a:xfrm>
            <a:off x="1176338" y="1620838"/>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0"/>
              </a:spcBef>
              <a:spcAft>
                <a:spcPct val="0"/>
              </a:spcAft>
              <a:defRPr sz="2400">
                <a:solidFill>
                  <a:schemeClr val="tx1"/>
                </a:solidFill>
                <a:latin typeface="Verdana" pitchFamily="34" charset="0"/>
              </a:defRPr>
            </a:lvl6pPr>
            <a:lvl7pPr marL="2971800" indent="-228600" eaLnBrk="0" fontAlgn="base" hangingPunct="0">
              <a:spcBef>
                <a:spcPct val="0"/>
              </a:spcBef>
              <a:spcAft>
                <a:spcPct val="0"/>
              </a:spcAft>
              <a:defRPr sz="2400">
                <a:solidFill>
                  <a:schemeClr val="tx1"/>
                </a:solidFill>
                <a:latin typeface="Verdana" pitchFamily="34" charset="0"/>
              </a:defRPr>
            </a:lvl7pPr>
            <a:lvl8pPr marL="3429000" indent="-228600" eaLnBrk="0" fontAlgn="base" hangingPunct="0">
              <a:spcBef>
                <a:spcPct val="0"/>
              </a:spcBef>
              <a:spcAft>
                <a:spcPct val="0"/>
              </a:spcAft>
              <a:defRPr sz="2400">
                <a:solidFill>
                  <a:schemeClr val="tx1"/>
                </a:solidFill>
                <a:latin typeface="Verdana" pitchFamily="34" charset="0"/>
              </a:defRPr>
            </a:lvl8pPr>
            <a:lvl9pPr marL="3886200" indent="-228600" eaLnBrk="0" fontAlgn="base" hangingPunct="0">
              <a:spcBef>
                <a:spcPct val="0"/>
              </a:spcBef>
              <a:spcAft>
                <a:spcPct val="0"/>
              </a:spcAft>
              <a:defRPr sz="2400">
                <a:solidFill>
                  <a:schemeClr val="tx1"/>
                </a:solidFill>
                <a:latin typeface="Verdana" pitchFamily="34" charset="0"/>
              </a:defRPr>
            </a:lvl9pPr>
          </a:lstStyle>
          <a:p>
            <a:pPr eaLnBrk="1" hangingPunct="1"/>
            <a:endParaRPr kumimoji="1" lang="zh-CN" altLang="en-US">
              <a:latin typeface="Times New Roman" pitchFamily="18" charset="0"/>
              <a:ea typeface="SimSun" pitchFamily="2" charset="-122"/>
            </a:endParaRPr>
          </a:p>
        </p:txBody>
      </p:sp>
      <p:sp>
        <p:nvSpPr>
          <p:cNvPr id="63494" name="Text Box 4"/>
          <p:cNvSpPr txBox="1">
            <a:spLocks noChangeArrowheads="1"/>
          </p:cNvSpPr>
          <p:nvPr/>
        </p:nvSpPr>
        <p:spPr bwMode="auto">
          <a:xfrm>
            <a:off x="1258888" y="4652963"/>
            <a:ext cx="24114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0"/>
              </a:spcBef>
              <a:spcAft>
                <a:spcPct val="0"/>
              </a:spcAft>
              <a:defRPr sz="2400">
                <a:solidFill>
                  <a:schemeClr val="tx1"/>
                </a:solidFill>
                <a:latin typeface="Verdana" pitchFamily="34" charset="0"/>
              </a:defRPr>
            </a:lvl6pPr>
            <a:lvl7pPr marL="2971800" indent="-228600" eaLnBrk="0" fontAlgn="base" hangingPunct="0">
              <a:spcBef>
                <a:spcPct val="0"/>
              </a:spcBef>
              <a:spcAft>
                <a:spcPct val="0"/>
              </a:spcAft>
              <a:defRPr sz="2400">
                <a:solidFill>
                  <a:schemeClr val="tx1"/>
                </a:solidFill>
                <a:latin typeface="Verdana" pitchFamily="34" charset="0"/>
              </a:defRPr>
            </a:lvl7pPr>
            <a:lvl8pPr marL="3429000" indent="-228600" eaLnBrk="0" fontAlgn="base" hangingPunct="0">
              <a:spcBef>
                <a:spcPct val="0"/>
              </a:spcBef>
              <a:spcAft>
                <a:spcPct val="0"/>
              </a:spcAft>
              <a:defRPr sz="2400">
                <a:solidFill>
                  <a:schemeClr val="tx1"/>
                </a:solidFill>
                <a:latin typeface="Verdana" pitchFamily="34" charset="0"/>
              </a:defRPr>
            </a:lvl8pPr>
            <a:lvl9pPr marL="3886200" indent="-228600" eaLnBrk="0" fontAlgn="base" hangingPunct="0">
              <a:spcBef>
                <a:spcPct val="0"/>
              </a:spcBef>
              <a:spcAft>
                <a:spcPct val="0"/>
              </a:spcAft>
              <a:defRPr sz="2400">
                <a:solidFill>
                  <a:schemeClr val="tx1"/>
                </a:solidFill>
                <a:latin typeface="Verdana" pitchFamily="34" charset="0"/>
              </a:defRPr>
            </a:lvl9pPr>
          </a:lstStyle>
          <a:p>
            <a:pPr eaLnBrk="1" hangingPunct="1"/>
            <a:r>
              <a:rPr kumimoji="1" lang="en-US" altLang="zh-CN">
                <a:solidFill>
                  <a:schemeClr val="bg2"/>
                </a:solidFill>
                <a:latin typeface="Times New Roman" pitchFamily="18" charset="0"/>
                <a:ea typeface="SimSun" pitchFamily="2" charset="-122"/>
              </a:rPr>
              <a:t>Prof. Mark Moore</a:t>
            </a:r>
          </a:p>
        </p:txBody>
      </p:sp>
      <p:sp>
        <p:nvSpPr>
          <p:cNvPr id="63495" name="Text Box 5"/>
          <p:cNvSpPr txBox="1">
            <a:spLocks noChangeArrowheads="1"/>
          </p:cNvSpPr>
          <p:nvPr/>
        </p:nvSpPr>
        <p:spPr bwMode="auto">
          <a:xfrm>
            <a:off x="6261100" y="3805238"/>
            <a:ext cx="1406525"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0"/>
              </a:spcBef>
              <a:spcAft>
                <a:spcPct val="0"/>
              </a:spcAft>
              <a:defRPr sz="2400">
                <a:solidFill>
                  <a:schemeClr val="tx1"/>
                </a:solidFill>
                <a:latin typeface="Verdana" pitchFamily="34" charset="0"/>
              </a:defRPr>
            </a:lvl6pPr>
            <a:lvl7pPr marL="2971800" indent="-228600" eaLnBrk="0" fontAlgn="base" hangingPunct="0">
              <a:spcBef>
                <a:spcPct val="0"/>
              </a:spcBef>
              <a:spcAft>
                <a:spcPct val="0"/>
              </a:spcAft>
              <a:defRPr sz="2400">
                <a:solidFill>
                  <a:schemeClr val="tx1"/>
                </a:solidFill>
                <a:latin typeface="Verdana" pitchFamily="34" charset="0"/>
              </a:defRPr>
            </a:lvl7pPr>
            <a:lvl8pPr marL="3429000" indent="-228600" eaLnBrk="0" fontAlgn="base" hangingPunct="0">
              <a:spcBef>
                <a:spcPct val="0"/>
              </a:spcBef>
              <a:spcAft>
                <a:spcPct val="0"/>
              </a:spcAft>
              <a:defRPr sz="2400">
                <a:solidFill>
                  <a:schemeClr val="tx1"/>
                </a:solidFill>
                <a:latin typeface="Verdana" pitchFamily="34" charset="0"/>
              </a:defRPr>
            </a:lvl8pPr>
            <a:lvl9pPr marL="3886200" indent="-228600" eaLnBrk="0" fontAlgn="base" hangingPunct="0">
              <a:spcBef>
                <a:spcPct val="0"/>
              </a:spcBef>
              <a:spcAft>
                <a:spcPct val="0"/>
              </a:spcAft>
              <a:defRPr sz="2400">
                <a:solidFill>
                  <a:schemeClr val="tx1"/>
                </a:solidFill>
                <a:latin typeface="Verdana" pitchFamily="34" charset="0"/>
              </a:defRPr>
            </a:lvl9pPr>
          </a:lstStyle>
          <a:p>
            <a:pPr algn="just"/>
            <a:r>
              <a:rPr lang="en-US" altLang="zh-CN" sz="2000" b="1" dirty="0">
                <a:latin typeface="Times New Roman" pitchFamily="18" charset="0"/>
                <a:ea typeface="SimSun" pitchFamily="2" charset="-122"/>
              </a:rPr>
              <a:t>Support</a:t>
            </a:r>
          </a:p>
        </p:txBody>
      </p:sp>
      <p:sp>
        <p:nvSpPr>
          <p:cNvPr id="63496" name="Text Box 6"/>
          <p:cNvSpPr txBox="1">
            <a:spLocks noChangeArrowheads="1"/>
          </p:cNvSpPr>
          <p:nvPr/>
        </p:nvSpPr>
        <p:spPr bwMode="auto">
          <a:xfrm>
            <a:off x="4171156" y="3767138"/>
            <a:ext cx="1284287"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0"/>
              </a:spcBef>
              <a:spcAft>
                <a:spcPct val="0"/>
              </a:spcAft>
              <a:defRPr sz="2400">
                <a:solidFill>
                  <a:schemeClr val="tx1"/>
                </a:solidFill>
                <a:latin typeface="Verdana" pitchFamily="34" charset="0"/>
              </a:defRPr>
            </a:lvl6pPr>
            <a:lvl7pPr marL="2971800" indent="-228600" eaLnBrk="0" fontAlgn="base" hangingPunct="0">
              <a:spcBef>
                <a:spcPct val="0"/>
              </a:spcBef>
              <a:spcAft>
                <a:spcPct val="0"/>
              </a:spcAft>
              <a:defRPr sz="2400">
                <a:solidFill>
                  <a:schemeClr val="tx1"/>
                </a:solidFill>
                <a:latin typeface="Verdana" pitchFamily="34" charset="0"/>
              </a:defRPr>
            </a:lvl7pPr>
            <a:lvl8pPr marL="3429000" indent="-228600" eaLnBrk="0" fontAlgn="base" hangingPunct="0">
              <a:spcBef>
                <a:spcPct val="0"/>
              </a:spcBef>
              <a:spcAft>
                <a:spcPct val="0"/>
              </a:spcAft>
              <a:defRPr sz="2400">
                <a:solidFill>
                  <a:schemeClr val="tx1"/>
                </a:solidFill>
                <a:latin typeface="Verdana" pitchFamily="34" charset="0"/>
              </a:defRPr>
            </a:lvl8pPr>
            <a:lvl9pPr marL="3886200" indent="-228600" eaLnBrk="0" fontAlgn="base" hangingPunct="0">
              <a:spcBef>
                <a:spcPct val="0"/>
              </a:spcBef>
              <a:spcAft>
                <a:spcPct val="0"/>
              </a:spcAft>
              <a:defRPr sz="2400">
                <a:solidFill>
                  <a:schemeClr val="tx1"/>
                </a:solidFill>
                <a:latin typeface="Verdana" pitchFamily="34" charset="0"/>
              </a:defRPr>
            </a:lvl9pPr>
          </a:lstStyle>
          <a:p>
            <a:pPr algn="just"/>
            <a:r>
              <a:rPr lang="en-US" altLang="zh-CN" sz="2000" b="1" dirty="0">
                <a:latin typeface="Times New Roman" pitchFamily="18" charset="0"/>
                <a:ea typeface="SimSun" pitchFamily="2" charset="-122"/>
              </a:rPr>
              <a:t>Capacity</a:t>
            </a:r>
          </a:p>
        </p:txBody>
      </p:sp>
      <p:sp>
        <p:nvSpPr>
          <p:cNvPr id="63497" name="Text Box 7"/>
          <p:cNvSpPr txBox="1">
            <a:spLocks noChangeArrowheads="1"/>
          </p:cNvSpPr>
          <p:nvPr/>
        </p:nvSpPr>
        <p:spPr bwMode="auto">
          <a:xfrm>
            <a:off x="5364163" y="2398713"/>
            <a:ext cx="1465262"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400">
                <a:solidFill>
                  <a:schemeClr val="tx1"/>
                </a:solidFill>
                <a:latin typeface="Verdana" pitchFamily="34" charset="0"/>
              </a:defRPr>
            </a:lvl3pPr>
            <a:lvl4pPr marL="1600200" indent="-228600">
              <a:defRPr sz="2400">
                <a:solidFill>
                  <a:schemeClr val="tx1"/>
                </a:solidFill>
                <a:latin typeface="Verdana" pitchFamily="34" charset="0"/>
              </a:defRPr>
            </a:lvl4pPr>
            <a:lvl5pPr marL="2057400" indent="-228600">
              <a:defRPr sz="2400">
                <a:solidFill>
                  <a:schemeClr val="tx1"/>
                </a:solidFill>
                <a:latin typeface="Verdana" pitchFamily="34" charset="0"/>
              </a:defRPr>
            </a:lvl5pPr>
            <a:lvl6pPr marL="2514600" indent="-228600" eaLnBrk="0" fontAlgn="base" hangingPunct="0">
              <a:spcBef>
                <a:spcPct val="0"/>
              </a:spcBef>
              <a:spcAft>
                <a:spcPct val="0"/>
              </a:spcAft>
              <a:defRPr sz="2400">
                <a:solidFill>
                  <a:schemeClr val="tx1"/>
                </a:solidFill>
                <a:latin typeface="Verdana" pitchFamily="34" charset="0"/>
              </a:defRPr>
            </a:lvl6pPr>
            <a:lvl7pPr marL="2971800" indent="-228600" eaLnBrk="0" fontAlgn="base" hangingPunct="0">
              <a:spcBef>
                <a:spcPct val="0"/>
              </a:spcBef>
              <a:spcAft>
                <a:spcPct val="0"/>
              </a:spcAft>
              <a:defRPr sz="2400">
                <a:solidFill>
                  <a:schemeClr val="tx1"/>
                </a:solidFill>
                <a:latin typeface="Verdana" pitchFamily="34" charset="0"/>
              </a:defRPr>
            </a:lvl7pPr>
            <a:lvl8pPr marL="3429000" indent="-228600" eaLnBrk="0" fontAlgn="base" hangingPunct="0">
              <a:spcBef>
                <a:spcPct val="0"/>
              </a:spcBef>
              <a:spcAft>
                <a:spcPct val="0"/>
              </a:spcAft>
              <a:defRPr sz="2400">
                <a:solidFill>
                  <a:schemeClr val="tx1"/>
                </a:solidFill>
                <a:latin typeface="Verdana" pitchFamily="34" charset="0"/>
              </a:defRPr>
            </a:lvl8pPr>
            <a:lvl9pPr marL="3886200" indent="-228600" eaLnBrk="0" fontAlgn="base" hangingPunct="0">
              <a:spcBef>
                <a:spcPct val="0"/>
              </a:spcBef>
              <a:spcAft>
                <a:spcPct val="0"/>
              </a:spcAft>
              <a:defRPr sz="2400">
                <a:solidFill>
                  <a:schemeClr val="tx1"/>
                </a:solidFill>
                <a:latin typeface="Verdana" pitchFamily="34" charset="0"/>
              </a:defRPr>
            </a:lvl9pPr>
          </a:lstStyle>
          <a:p>
            <a:pPr algn="just"/>
            <a:r>
              <a:rPr lang="en-US" altLang="zh-CN" sz="2000" b="1" dirty="0">
                <a:latin typeface="Times New Roman" pitchFamily="18" charset="0"/>
                <a:ea typeface="SimSun" pitchFamily="2" charset="-122"/>
              </a:rPr>
              <a:t>Public Value</a:t>
            </a:r>
          </a:p>
        </p:txBody>
      </p:sp>
      <p:sp>
        <p:nvSpPr>
          <p:cNvPr id="63498" name="Oval 8"/>
          <p:cNvSpPr>
            <a:spLocks noChangeArrowheads="1"/>
          </p:cNvSpPr>
          <p:nvPr/>
        </p:nvSpPr>
        <p:spPr bwMode="auto">
          <a:xfrm>
            <a:off x="4127500" y="2967038"/>
            <a:ext cx="2019300" cy="1828800"/>
          </a:xfrm>
          <a:prstGeom prst="ellipse">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3499" name="Oval 9"/>
          <p:cNvSpPr>
            <a:spLocks noChangeArrowheads="1"/>
          </p:cNvSpPr>
          <p:nvPr/>
        </p:nvSpPr>
        <p:spPr bwMode="auto">
          <a:xfrm>
            <a:off x="4813300" y="2205038"/>
            <a:ext cx="1981200" cy="1752600"/>
          </a:xfrm>
          <a:prstGeom prst="ellipse">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3500" name="Oval 10"/>
          <p:cNvSpPr>
            <a:spLocks noChangeArrowheads="1"/>
          </p:cNvSpPr>
          <p:nvPr/>
        </p:nvSpPr>
        <p:spPr bwMode="auto">
          <a:xfrm>
            <a:off x="5499100" y="2890838"/>
            <a:ext cx="2057400" cy="1905000"/>
          </a:xfrm>
          <a:prstGeom prst="ellipse">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aphicFrame>
        <p:nvGraphicFramePr>
          <p:cNvPr id="3" name="Diagram 2"/>
          <p:cNvGraphicFramePr/>
          <p:nvPr>
            <p:extLst>
              <p:ext uri="{D42A27DB-BD31-4B8C-83A1-F6EECF244321}">
                <p14:modId xmlns:p14="http://schemas.microsoft.com/office/powerpoint/2010/main" val="1101468615"/>
              </p:ext>
            </p:extLst>
          </p:nvPr>
        </p:nvGraphicFramePr>
        <p:xfrm>
          <a:off x="449942" y="457200"/>
          <a:ext cx="7932057" cy="7694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0590832"/>
      </p:ext>
    </p:extLst>
  </p:cSld>
  <p:clrMapOvr>
    <a:masterClrMapping/>
  </p:clrMapOvr>
  <p:transition spd="slow">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990600"/>
            <a:ext cx="7391400" cy="1470025"/>
          </a:xfrm>
        </p:spPr>
        <p:txBody>
          <a:bodyPr>
            <a:noAutofit/>
          </a:bodyPr>
          <a:lstStyle/>
          <a:p>
            <a:pPr algn="ctr"/>
            <a:r>
              <a:rPr lang="en-ZA" sz="3600" dirty="0" smtClean="0">
                <a:latin typeface="Maiandra GD" panose="020E0502030308020204" pitchFamily="34" charset="0"/>
              </a:rPr>
              <a:t>A FOCUS ON HUMAN CAPITAL MANAGEMENT</a:t>
            </a:r>
            <a:endParaRPr lang="en-US" sz="3600" dirty="0">
              <a:latin typeface="Maiandra GD" panose="020E0502030308020204" pitchFamily="34" charset="0"/>
            </a:endParaRPr>
          </a:p>
        </p:txBody>
      </p:sp>
      <p:sp>
        <p:nvSpPr>
          <p:cNvPr id="3" name="Subtitle 2"/>
          <p:cNvSpPr>
            <a:spLocks noGrp="1"/>
          </p:cNvSpPr>
          <p:nvPr>
            <p:ph type="subTitle" idx="1"/>
          </p:nvPr>
        </p:nvSpPr>
        <p:spPr>
          <a:xfrm>
            <a:off x="914400" y="3276600"/>
            <a:ext cx="7696200" cy="914400"/>
          </a:xfrm>
        </p:spPr>
        <p:txBody>
          <a:bodyPr>
            <a:noAutofit/>
          </a:bodyPr>
          <a:lstStyle/>
          <a:p>
            <a:pPr algn="ctr"/>
            <a:r>
              <a:rPr lang="en-ZA" sz="3600" dirty="0" smtClean="0">
                <a:latin typeface="Maiandra GD" panose="020E0502030308020204" pitchFamily="34" charset="0"/>
              </a:rPr>
              <a:t>Why a focus on </a:t>
            </a:r>
          </a:p>
          <a:p>
            <a:pPr algn="ctr"/>
            <a:r>
              <a:rPr lang="en-ZA" sz="3600" dirty="0" smtClean="0">
                <a:latin typeface="Maiandra GD" panose="020E0502030308020204" pitchFamily="34" charset="0"/>
              </a:rPr>
              <a:t>Human Capital Management?</a:t>
            </a:r>
            <a:endParaRPr lang="en-US" sz="3600" dirty="0">
              <a:latin typeface="Maiandra GD" panose="020E0502030308020204" pitchFamily="34" charset="0"/>
            </a:endParaRPr>
          </a:p>
        </p:txBody>
      </p:sp>
    </p:spTree>
    <p:extLst>
      <p:ext uri="{BB962C8B-B14F-4D97-AF65-F5344CB8AC3E}">
        <p14:creationId xmlns:p14="http://schemas.microsoft.com/office/powerpoint/2010/main" val="960616451"/>
      </p:ext>
    </p:extLst>
  </p:cSld>
  <p:clrMapOvr>
    <a:masterClrMapping/>
  </p:clrMapOvr>
  <p:transition spd="slow">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Grp="1" noChangeArrowheads="1"/>
          </p:cNvSpPr>
          <p:nvPr>
            <p:ph type="title"/>
          </p:nvPr>
        </p:nvSpPr>
        <p:spPr/>
        <p:txBody>
          <a:bodyPr>
            <a:normAutofit fontScale="90000"/>
          </a:bodyPr>
          <a:lstStyle/>
          <a:p>
            <a:pPr eaLnBrk="1" hangingPunct="1">
              <a:defRPr/>
            </a:pPr>
            <a:r>
              <a:rPr lang="en-US" sz="4400" dirty="0" smtClean="0"/>
              <a:t>… for an organisation to survive</a:t>
            </a:r>
            <a:endParaRPr lang="en-US" sz="4400" dirty="0"/>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3688404342"/>
              </p:ext>
            </p:extLst>
          </p:nvPr>
        </p:nvGraphicFramePr>
        <p:xfrm>
          <a:off x="1142999" y="1527175"/>
          <a:ext cx="7662863"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5058" name="Footer Placeholder 4"/>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lvl1pPr eaLnBrk="0" hangingPunct="0">
              <a:defRPr>
                <a:solidFill>
                  <a:schemeClr val="tx1"/>
                </a:solidFill>
                <a:latin typeface="Gill Sans MT" pitchFamily="34" charset="0"/>
              </a:defRPr>
            </a:lvl1pPr>
            <a:lvl2pPr marL="742950" indent="-285750" eaLnBrk="0" hangingPunct="0">
              <a:defRPr>
                <a:solidFill>
                  <a:schemeClr val="tx1"/>
                </a:solidFill>
                <a:latin typeface="Gill Sans MT" pitchFamily="34" charset="0"/>
              </a:defRPr>
            </a:lvl2pPr>
            <a:lvl3pPr marL="1143000" indent="-228600" eaLnBrk="0" hangingPunct="0">
              <a:defRPr>
                <a:solidFill>
                  <a:schemeClr val="tx1"/>
                </a:solidFill>
                <a:latin typeface="Gill Sans MT" pitchFamily="34" charset="0"/>
              </a:defRPr>
            </a:lvl3pPr>
            <a:lvl4pPr marL="1600200" indent="-228600" eaLnBrk="0" hangingPunct="0">
              <a:defRPr>
                <a:solidFill>
                  <a:schemeClr val="tx1"/>
                </a:solidFill>
                <a:latin typeface="Gill Sans MT" pitchFamily="34" charset="0"/>
              </a:defRPr>
            </a:lvl4pPr>
            <a:lvl5pPr marL="2057400" indent="-228600" eaLnBrk="0" hangingPunct="0">
              <a:defRPr>
                <a:solidFill>
                  <a:schemeClr val="tx1"/>
                </a:solidFill>
                <a:latin typeface="Gill Sans MT" pitchFamily="34" charset="0"/>
              </a:defRPr>
            </a:lvl5pPr>
            <a:lvl6pPr marL="2514600" indent="-228600" eaLnBrk="0" fontAlgn="base" hangingPunct="0">
              <a:spcBef>
                <a:spcPct val="0"/>
              </a:spcBef>
              <a:spcAft>
                <a:spcPct val="0"/>
              </a:spcAft>
              <a:defRPr>
                <a:solidFill>
                  <a:schemeClr val="tx1"/>
                </a:solidFill>
                <a:latin typeface="Gill Sans MT" pitchFamily="34" charset="0"/>
              </a:defRPr>
            </a:lvl6pPr>
            <a:lvl7pPr marL="2971800" indent="-228600" eaLnBrk="0" fontAlgn="base" hangingPunct="0">
              <a:spcBef>
                <a:spcPct val="0"/>
              </a:spcBef>
              <a:spcAft>
                <a:spcPct val="0"/>
              </a:spcAft>
              <a:defRPr>
                <a:solidFill>
                  <a:schemeClr val="tx1"/>
                </a:solidFill>
                <a:latin typeface="Gill Sans MT" pitchFamily="34" charset="0"/>
              </a:defRPr>
            </a:lvl7pPr>
            <a:lvl8pPr marL="3429000" indent="-228600" eaLnBrk="0" fontAlgn="base" hangingPunct="0">
              <a:spcBef>
                <a:spcPct val="0"/>
              </a:spcBef>
              <a:spcAft>
                <a:spcPct val="0"/>
              </a:spcAft>
              <a:defRPr>
                <a:solidFill>
                  <a:schemeClr val="tx1"/>
                </a:solidFill>
                <a:latin typeface="Gill Sans MT" pitchFamily="34" charset="0"/>
              </a:defRPr>
            </a:lvl8pPr>
            <a:lvl9pPr marL="3886200" indent="-228600" eaLnBrk="0" fontAlgn="base" hangingPunct="0">
              <a:spcBef>
                <a:spcPct val="0"/>
              </a:spcBef>
              <a:spcAft>
                <a:spcPct val="0"/>
              </a:spcAft>
              <a:defRPr>
                <a:solidFill>
                  <a:schemeClr val="tx1"/>
                </a:solidFill>
                <a:latin typeface="Gill Sans MT" pitchFamily="34" charset="0"/>
              </a:defRPr>
            </a:lvl9pPr>
          </a:lstStyle>
          <a:p>
            <a:pPr eaLnBrk="1" fontAlgn="base" hangingPunct="1">
              <a:spcBef>
                <a:spcPct val="0"/>
              </a:spcBef>
              <a:spcAft>
                <a:spcPct val="0"/>
              </a:spcAft>
            </a:pPr>
            <a:r>
              <a:rPr lang="en-US" smtClean="0">
                <a:solidFill>
                  <a:srgbClr val="FFFFFF"/>
                </a:solidFill>
                <a:latin typeface="Georgia" pitchFamily="18" charset="0"/>
              </a:rPr>
              <a:t>PMM, 2011.</a:t>
            </a:r>
          </a:p>
        </p:txBody>
      </p:sp>
      <p:sp>
        <p:nvSpPr>
          <p:cNvPr id="45061" name="Footer Placeholder 4"/>
          <p:cNvSpPr txBox="1">
            <a:spLocks noGrp="1"/>
          </p:cNvSpPr>
          <p:nvPr/>
        </p:nvSpPr>
        <p:spPr bwMode="auto">
          <a:xfrm>
            <a:off x="304800" y="6410325"/>
            <a:ext cx="3581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Gill Sans MT" pitchFamily="34" charset="0"/>
              </a:defRPr>
            </a:lvl1pPr>
            <a:lvl2pPr marL="742950" indent="-285750" eaLnBrk="0" hangingPunct="0">
              <a:defRPr>
                <a:solidFill>
                  <a:schemeClr val="tx1"/>
                </a:solidFill>
                <a:latin typeface="Gill Sans MT" pitchFamily="34" charset="0"/>
              </a:defRPr>
            </a:lvl2pPr>
            <a:lvl3pPr marL="1143000" indent="-228600" eaLnBrk="0" hangingPunct="0">
              <a:defRPr>
                <a:solidFill>
                  <a:schemeClr val="tx1"/>
                </a:solidFill>
                <a:latin typeface="Gill Sans MT" pitchFamily="34" charset="0"/>
              </a:defRPr>
            </a:lvl3pPr>
            <a:lvl4pPr marL="1600200" indent="-228600" eaLnBrk="0" hangingPunct="0">
              <a:defRPr>
                <a:solidFill>
                  <a:schemeClr val="tx1"/>
                </a:solidFill>
                <a:latin typeface="Gill Sans MT" pitchFamily="34" charset="0"/>
              </a:defRPr>
            </a:lvl4pPr>
            <a:lvl5pPr marL="2057400" indent="-228600" eaLnBrk="0" hangingPunct="0">
              <a:defRPr>
                <a:solidFill>
                  <a:schemeClr val="tx1"/>
                </a:solidFill>
                <a:latin typeface="Gill Sans MT" pitchFamily="34" charset="0"/>
              </a:defRPr>
            </a:lvl5pPr>
            <a:lvl6pPr marL="2514600" indent="-228600" eaLnBrk="0" fontAlgn="base" hangingPunct="0">
              <a:spcBef>
                <a:spcPct val="0"/>
              </a:spcBef>
              <a:spcAft>
                <a:spcPct val="0"/>
              </a:spcAft>
              <a:defRPr>
                <a:solidFill>
                  <a:schemeClr val="tx1"/>
                </a:solidFill>
                <a:latin typeface="Gill Sans MT" pitchFamily="34" charset="0"/>
              </a:defRPr>
            </a:lvl6pPr>
            <a:lvl7pPr marL="2971800" indent="-228600" eaLnBrk="0" fontAlgn="base" hangingPunct="0">
              <a:spcBef>
                <a:spcPct val="0"/>
              </a:spcBef>
              <a:spcAft>
                <a:spcPct val="0"/>
              </a:spcAft>
              <a:defRPr>
                <a:solidFill>
                  <a:schemeClr val="tx1"/>
                </a:solidFill>
                <a:latin typeface="Gill Sans MT" pitchFamily="34" charset="0"/>
              </a:defRPr>
            </a:lvl7pPr>
            <a:lvl8pPr marL="3429000" indent="-228600" eaLnBrk="0" fontAlgn="base" hangingPunct="0">
              <a:spcBef>
                <a:spcPct val="0"/>
              </a:spcBef>
              <a:spcAft>
                <a:spcPct val="0"/>
              </a:spcAft>
              <a:defRPr>
                <a:solidFill>
                  <a:schemeClr val="tx1"/>
                </a:solidFill>
                <a:latin typeface="Gill Sans MT" pitchFamily="34" charset="0"/>
              </a:defRPr>
            </a:lvl8pPr>
            <a:lvl9pPr marL="3886200" indent="-228600" eaLnBrk="0" fontAlgn="base" hangingPunct="0">
              <a:spcBef>
                <a:spcPct val="0"/>
              </a:spcBef>
              <a:spcAft>
                <a:spcPct val="0"/>
              </a:spcAft>
              <a:defRPr>
                <a:solidFill>
                  <a:schemeClr val="tx1"/>
                </a:solidFill>
                <a:latin typeface="Gill Sans MT" pitchFamily="34" charset="0"/>
              </a:defRPr>
            </a:lvl9pPr>
          </a:lstStyle>
          <a:p>
            <a:pPr eaLnBrk="1" hangingPunct="1"/>
            <a:endParaRPr lang="en-US" sz="1200">
              <a:solidFill>
                <a:srgbClr val="FFFFFF"/>
              </a:solidFill>
              <a:latin typeface="Georgia" pitchFamily="18" charset="0"/>
            </a:endParaRPr>
          </a:p>
        </p:txBody>
      </p:sp>
      <p:sp>
        <p:nvSpPr>
          <p:cNvPr id="6" name="Slide Number Placeholder 5"/>
          <p:cNvSpPr txBox="1">
            <a:spLocks noGrp="1"/>
          </p:cNvSpPr>
          <p:nvPr/>
        </p:nvSpPr>
        <p:spPr>
          <a:xfrm>
            <a:off x="4362450" y="1027113"/>
            <a:ext cx="457200" cy="441325"/>
          </a:xfrm>
          <a:prstGeom prst="rect">
            <a:avLst/>
          </a:prstGeom>
          <a:noFill/>
        </p:spPr>
        <p:txBody>
          <a:bodyPr lIns="45720" rIns="45720" anchor="ctr">
            <a:normAutofit/>
          </a:bodyPr>
          <a:lstStyle/>
          <a:p>
            <a:pPr algn="ctr" fontAlgn="auto">
              <a:spcBef>
                <a:spcPts val="0"/>
              </a:spcBef>
              <a:spcAft>
                <a:spcPts val="0"/>
              </a:spcAft>
              <a:defRPr/>
            </a:pPr>
            <a:endParaRPr lang="en-US" sz="1600" dirty="0">
              <a:solidFill>
                <a:schemeClr val="accent3">
                  <a:shade val="75000"/>
                </a:schemeClr>
              </a:solidFill>
              <a:latin typeface="+mn-lt"/>
            </a:endParaRPr>
          </a:p>
        </p:txBody>
      </p:sp>
    </p:spTree>
    <p:extLst>
      <p:ext uri="{BB962C8B-B14F-4D97-AF65-F5344CB8AC3E}">
        <p14:creationId xmlns:p14="http://schemas.microsoft.com/office/powerpoint/2010/main" val="853968420"/>
      </p:ext>
    </p:extLst>
  </p:cSld>
  <p:clrMapOvr>
    <a:masterClrMapping/>
  </p:clrMapOvr>
  <p:transition spd="slow">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ZA" sz="5400" dirty="0" smtClean="0">
                <a:latin typeface="Maiandra GD" panose="020E0502030308020204" pitchFamily="34" charset="0"/>
              </a:rPr>
              <a:t>Lest we forget </a:t>
            </a:r>
            <a:endParaRPr lang="en-US" sz="5400" dirty="0">
              <a:latin typeface="Maiandra GD" panose="020E0502030308020204" pitchFamily="34" charset="0"/>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907922808"/>
              </p:ext>
            </p:extLst>
          </p:nvPr>
        </p:nvGraphicFramePr>
        <p:xfrm>
          <a:off x="1371600" y="1447800"/>
          <a:ext cx="6196405" cy="36038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a:xfrm>
            <a:off x="7670202" y="5809152"/>
            <a:ext cx="554023" cy="365125"/>
          </a:xfrm>
          <a:prstGeom prst="rect">
            <a:avLst/>
          </a:prstGeom>
        </p:spPr>
        <p:txBody>
          <a:bodyPr/>
          <a:lstStyle/>
          <a:p>
            <a:pPr>
              <a:defRPr/>
            </a:pPr>
            <a:fld id="{E188999D-C19D-4AD5-9446-41B4213E0431}" type="slidenum">
              <a:rPr lang="en-US" smtClean="0"/>
              <a:pPr>
                <a:defRPr/>
              </a:pPr>
              <a:t>16</a:t>
            </a:fld>
            <a:endParaRPr lang="en-US"/>
          </a:p>
        </p:txBody>
      </p:sp>
    </p:spTree>
    <p:extLst>
      <p:ext uri="{BB962C8B-B14F-4D97-AF65-F5344CB8AC3E}">
        <p14:creationId xmlns:p14="http://schemas.microsoft.com/office/powerpoint/2010/main" val="2324772867"/>
      </p:ext>
    </p:extLst>
  </p:cSld>
  <p:clrMapOvr>
    <a:masterClrMapping/>
  </p:clrMapOvr>
  <p:transition spd="slow">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17166064"/>
              </p:ext>
            </p:extLst>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4307102"/>
      </p:ext>
    </p:extLst>
  </p:cSld>
  <p:clrMapOvr>
    <a:masterClrMapping/>
  </p:clrMapOvr>
  <p:transition spd="slow">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797674937"/>
              </p:ext>
            </p:extLst>
          </p:nvPr>
        </p:nvGraphicFramePr>
        <p:xfrm>
          <a:off x="1435608" y="274638"/>
          <a:ext cx="74980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p:cNvSpPr>
            <a:spLocks noGrp="1"/>
          </p:cNvSpPr>
          <p:nvPr>
            <p:ph idx="1"/>
          </p:nvPr>
        </p:nvSpPr>
        <p:spPr/>
        <p:txBody>
          <a:bodyPr>
            <a:normAutofit lnSpcReduction="10000"/>
          </a:bodyPr>
          <a:lstStyle/>
          <a:p>
            <a:pPr>
              <a:lnSpc>
                <a:spcPct val="90000"/>
              </a:lnSpc>
            </a:pPr>
            <a:r>
              <a:rPr lang="en-US" b="1" dirty="0">
                <a:latin typeface="Maiandra GD" pitchFamily="34" charset="0"/>
              </a:rPr>
              <a:t>In 1980s </a:t>
            </a:r>
          </a:p>
          <a:p>
            <a:pPr lvl="1">
              <a:lnSpc>
                <a:spcPct val="90000"/>
              </a:lnSpc>
              <a:buFont typeface="Wingdings" pitchFamily="2" charset="2"/>
              <a:buChar char="ü"/>
            </a:pPr>
            <a:r>
              <a:rPr lang="en-US" sz="2400" dirty="0">
                <a:latin typeface="Maiandra GD" pitchFamily="34" charset="0"/>
              </a:rPr>
              <a:t>extensive nationalization, and undue controls over the economy; </a:t>
            </a:r>
          </a:p>
          <a:p>
            <a:pPr lvl="1">
              <a:lnSpc>
                <a:spcPct val="90000"/>
              </a:lnSpc>
              <a:buFont typeface="Wingdings" pitchFamily="2" charset="2"/>
              <a:buChar char="ü"/>
            </a:pPr>
            <a:r>
              <a:rPr lang="en-US" sz="2400" dirty="0">
                <a:latin typeface="Maiandra GD" pitchFamily="34" charset="0"/>
              </a:rPr>
              <a:t>the state and its public sector undertakings had extended beyond their capacity; </a:t>
            </a:r>
          </a:p>
          <a:p>
            <a:pPr lvl="1">
              <a:lnSpc>
                <a:spcPct val="90000"/>
              </a:lnSpc>
              <a:buFont typeface="Wingdings" pitchFamily="2" charset="2"/>
              <a:buChar char="ü"/>
            </a:pPr>
            <a:r>
              <a:rPr lang="en-US" sz="2400" dirty="0">
                <a:latin typeface="Maiandra GD" pitchFamily="34" charset="0"/>
              </a:rPr>
              <a:t>mismanagement, nepotism, strict adherence to bureaucracy, and widespread corruption;</a:t>
            </a:r>
          </a:p>
          <a:p>
            <a:pPr lvl="1">
              <a:lnSpc>
                <a:spcPct val="90000"/>
              </a:lnSpc>
              <a:buFont typeface="Wingdings" pitchFamily="2" charset="2"/>
              <a:buChar char="ü"/>
            </a:pPr>
            <a:r>
              <a:rPr lang="en-US" sz="2400" dirty="0">
                <a:latin typeface="Maiandra GD" pitchFamily="34" charset="0"/>
              </a:rPr>
              <a:t>developing countries realized that increasing poverty and a depressing state of affair was largely due to poor public policies and poor service delivery;</a:t>
            </a:r>
          </a:p>
          <a:p>
            <a:pPr lvl="1">
              <a:lnSpc>
                <a:spcPct val="90000"/>
              </a:lnSpc>
              <a:buFont typeface="Wingdings" pitchFamily="2" charset="2"/>
              <a:buChar char="ü"/>
            </a:pPr>
            <a:r>
              <a:rPr lang="en-US" sz="2400" dirty="0">
                <a:latin typeface="Maiandra GD" pitchFamily="34" charset="0"/>
              </a:rPr>
              <a:t>there was a shifted from state and public sector to private sector. </a:t>
            </a:r>
          </a:p>
          <a:p>
            <a:endParaRPr lang="en-US" dirty="0"/>
          </a:p>
        </p:txBody>
      </p:sp>
    </p:spTree>
    <p:extLst>
      <p:ext uri="{BB962C8B-B14F-4D97-AF65-F5344CB8AC3E}">
        <p14:creationId xmlns:p14="http://schemas.microsoft.com/office/powerpoint/2010/main" val="1535298970"/>
      </p:ext>
    </p:extLst>
  </p:cSld>
  <p:clrMapOvr>
    <a:masterClrMapping/>
  </p:clrMapOvr>
  <p:transition spd="slow">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219200" y="274638"/>
            <a:ext cx="6705600" cy="725470"/>
          </a:xfrm>
        </p:spPr>
        <p:txBody>
          <a:bodyPr>
            <a:normAutofit fontScale="90000"/>
          </a:bodyPr>
          <a:lstStyle/>
          <a:p>
            <a:pPr eaLnBrk="1" hangingPunct="1"/>
            <a:r>
              <a:rPr lang="en-US" dirty="0" smtClean="0"/>
              <a:t>Cont’d </a:t>
            </a:r>
          </a:p>
        </p:txBody>
      </p:sp>
      <p:sp>
        <p:nvSpPr>
          <p:cNvPr id="6148" name="Rectangle 3"/>
          <p:cNvSpPr>
            <a:spLocks noGrp="1" noChangeArrowheads="1"/>
          </p:cNvSpPr>
          <p:nvPr>
            <p:ph idx="1"/>
          </p:nvPr>
        </p:nvSpPr>
        <p:spPr>
          <a:xfrm>
            <a:off x="914400" y="1214422"/>
            <a:ext cx="8153400" cy="5157790"/>
          </a:xfrm>
        </p:spPr>
        <p:txBody>
          <a:bodyPr>
            <a:normAutofit/>
          </a:bodyPr>
          <a:lstStyle/>
          <a:p>
            <a:pPr eaLnBrk="1" hangingPunct="1">
              <a:lnSpc>
                <a:spcPct val="80000"/>
              </a:lnSpc>
            </a:pPr>
            <a:r>
              <a:rPr lang="en-US" sz="2800" b="1" dirty="0" smtClean="0">
                <a:latin typeface="Maiandra GD" pitchFamily="34" charset="0"/>
              </a:rPr>
              <a:t>Emergence of New Public Management (NPM)</a:t>
            </a:r>
          </a:p>
          <a:p>
            <a:pPr lvl="1">
              <a:lnSpc>
                <a:spcPct val="80000"/>
              </a:lnSpc>
              <a:buFont typeface="Wingdings" pitchFamily="2" charset="2"/>
              <a:buChar char="Ø"/>
            </a:pPr>
            <a:r>
              <a:rPr lang="en-US" sz="2800" b="1" dirty="0" smtClean="0">
                <a:latin typeface="Bradley Hand ITC" panose="03070402050302030203" pitchFamily="66" charset="0"/>
              </a:rPr>
              <a:t>seeks to place a new approach in the traditional public administration to enhance efficiency, productivity, improved service delivery and accountability </a:t>
            </a:r>
            <a:r>
              <a:rPr lang="en-US" sz="2800" dirty="0" smtClean="0">
                <a:latin typeface="Maiandra GD" pitchFamily="34" charset="0"/>
              </a:rPr>
              <a:t>(Hughes,2003)</a:t>
            </a:r>
          </a:p>
          <a:p>
            <a:pPr marL="402336" lvl="1" indent="0">
              <a:lnSpc>
                <a:spcPct val="80000"/>
              </a:lnSpc>
              <a:buNone/>
            </a:pPr>
            <a:endParaRPr lang="en-US" sz="2800" dirty="0" smtClean="0">
              <a:latin typeface="Maiandra GD" pitchFamily="34" charset="0"/>
            </a:endParaRPr>
          </a:p>
          <a:p>
            <a:pPr lvl="1">
              <a:lnSpc>
                <a:spcPct val="80000"/>
              </a:lnSpc>
              <a:buFont typeface="Wingdings" pitchFamily="2" charset="2"/>
              <a:buChar char="Ø"/>
            </a:pPr>
            <a:r>
              <a:rPr lang="en-ZA" b="1" dirty="0" smtClean="0">
                <a:latin typeface="Bradley Hand ITC" panose="03070402050302030203" pitchFamily="66" charset="0"/>
              </a:rPr>
              <a:t>Managing  infrastructure like business, and not like a bureaucracy </a:t>
            </a:r>
            <a:r>
              <a:rPr lang="en-ZA" dirty="0" smtClean="0">
                <a:latin typeface="Maiandra GD" pitchFamily="34" charset="0"/>
              </a:rPr>
              <a:t>(Wold Bank, 1994)</a:t>
            </a:r>
          </a:p>
          <a:p>
            <a:pPr marL="402336" lvl="1" indent="0">
              <a:lnSpc>
                <a:spcPct val="80000"/>
              </a:lnSpc>
              <a:buNone/>
            </a:pPr>
            <a:endParaRPr lang="en-ZA" dirty="0" smtClean="0">
              <a:latin typeface="Maiandra GD" pitchFamily="34" charset="0"/>
            </a:endParaRPr>
          </a:p>
          <a:p>
            <a:pPr lvl="1">
              <a:lnSpc>
                <a:spcPct val="80000"/>
              </a:lnSpc>
              <a:buFont typeface="Wingdings" pitchFamily="2" charset="2"/>
              <a:buChar char="Ø"/>
            </a:pPr>
            <a:r>
              <a:rPr lang="en-ZA" sz="2800" b="1" dirty="0" smtClean="0">
                <a:latin typeface="Bradley Hand ITC" panose="03070402050302030203" pitchFamily="66" charset="0"/>
              </a:rPr>
              <a:t>Sway back the role of the state by applying private sector management principles to government organisations </a:t>
            </a:r>
            <a:r>
              <a:rPr lang="en-ZA" sz="2800" dirty="0" smtClean="0">
                <a:latin typeface="Maiandra GD" pitchFamily="34" charset="0"/>
              </a:rPr>
              <a:t>(UNDP 2003)</a:t>
            </a:r>
            <a:endParaRPr lang="en-US" sz="2800" dirty="0" smtClean="0">
              <a:latin typeface="Maiandra GD" pitchFamily="34" charset="0"/>
            </a:endParaRPr>
          </a:p>
          <a:p>
            <a:pPr lvl="2">
              <a:lnSpc>
                <a:spcPct val="80000"/>
              </a:lnSpc>
              <a:buFont typeface="Wingdings" pitchFamily="2" charset="2"/>
              <a:buChar char="ü"/>
            </a:pPr>
            <a:endParaRPr lang="en-US" altLang="en-US" sz="2800" dirty="0"/>
          </a:p>
          <a:p>
            <a:pPr lvl="2">
              <a:lnSpc>
                <a:spcPct val="80000"/>
              </a:lnSpc>
              <a:buFont typeface="Wingdings" pitchFamily="2" charset="2"/>
              <a:buChar char="ü"/>
            </a:pPr>
            <a:endParaRPr lang="en-US" sz="2800" dirty="0" smtClean="0">
              <a:latin typeface="Maiandra GD" pitchFamily="34" charset="0"/>
            </a:endParaRPr>
          </a:p>
        </p:txBody>
      </p:sp>
      <p:sp>
        <p:nvSpPr>
          <p:cNvPr id="6146" name="Footer Placeholder 4"/>
          <p:cNvSpPr>
            <a:spLocks noGrp="1"/>
          </p:cNvSpPr>
          <p:nvPr>
            <p:ph type="ftr" sz="quarter" idx="11"/>
          </p:nvPr>
        </p:nvSpPr>
        <p:spPr>
          <a:xfrm>
            <a:off x="3695700" y="6248400"/>
            <a:ext cx="2895600" cy="476250"/>
          </a:xfrm>
          <a:prstGeom prst="rect">
            <a:avLst/>
          </a:prstGeom>
          <a:noFill/>
        </p:spPr>
        <p:txBody>
          <a:bodyPr/>
          <a:lstStyle/>
          <a:p>
            <a:r>
              <a:rPr lang="en-US" smtClean="0"/>
              <a:t>PGPhiri &amp; PMMuthete, 2014.</a:t>
            </a:r>
            <a:endParaRPr lang="en-US"/>
          </a:p>
        </p:txBody>
      </p:sp>
      <p:sp>
        <p:nvSpPr>
          <p:cNvPr id="5" name="Slide Number Placeholder 4"/>
          <p:cNvSpPr>
            <a:spLocks noGrp="1"/>
          </p:cNvSpPr>
          <p:nvPr>
            <p:ph type="sldNum" sz="quarter" idx="12"/>
          </p:nvPr>
        </p:nvSpPr>
        <p:spPr>
          <a:xfrm>
            <a:off x="8129016" y="5734050"/>
            <a:ext cx="609600" cy="521208"/>
          </a:xfrm>
          <a:prstGeom prst="rect">
            <a:avLst/>
          </a:prstGeom>
        </p:spPr>
        <p:txBody>
          <a:bodyPr/>
          <a:lstStyle/>
          <a:p>
            <a:fld id="{1B5EF351-0011-4DF7-951E-B5B32FB56403}" type="slidenum">
              <a:rPr lang="en-GB" smtClean="0"/>
              <a:pPr/>
              <a:t>19</a:t>
            </a:fld>
            <a:endParaRPr lang="en-GB"/>
          </a:p>
        </p:txBody>
      </p:sp>
    </p:spTree>
    <p:extLst>
      <p:ext uri="{BB962C8B-B14F-4D97-AF65-F5344CB8AC3E}">
        <p14:creationId xmlns:p14="http://schemas.microsoft.com/office/powerpoint/2010/main" val="2857002449"/>
      </p:ext>
    </p:extLst>
  </p:cSld>
  <p:clrMapOvr>
    <a:masterClrMapping/>
  </p:clrMapOvr>
  <p:transition spd="slow">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7866888" cy="639762"/>
          </a:xfrm>
        </p:spPr>
        <p:txBody>
          <a:bodyPr>
            <a:normAutofit fontScale="90000"/>
          </a:bodyPr>
          <a:lstStyle/>
          <a:p>
            <a:r>
              <a:rPr lang="en-US" altLang="en-US" dirty="0"/>
              <a:t>Features of NPM</a:t>
            </a:r>
            <a:endParaRPr lang="en-US" dirty="0"/>
          </a:p>
        </p:txBody>
      </p:sp>
      <p:sp>
        <p:nvSpPr>
          <p:cNvPr id="3" name="Content Placeholder 2"/>
          <p:cNvSpPr>
            <a:spLocks noGrp="1"/>
          </p:cNvSpPr>
          <p:nvPr>
            <p:ph idx="1"/>
          </p:nvPr>
        </p:nvSpPr>
        <p:spPr>
          <a:xfrm>
            <a:off x="990600" y="1216572"/>
            <a:ext cx="7848600" cy="5638800"/>
          </a:xfrm>
        </p:spPr>
        <p:txBody>
          <a:bodyPr>
            <a:normAutofit fontScale="92500"/>
          </a:bodyPr>
          <a:lstStyle/>
          <a:p>
            <a:pPr lvl="1">
              <a:lnSpc>
                <a:spcPct val="80000"/>
              </a:lnSpc>
              <a:buFont typeface="Wingdings" panose="05000000000000000000" pitchFamily="2" charset="2"/>
              <a:buChar char="q"/>
            </a:pPr>
            <a:r>
              <a:rPr lang="en-US" sz="3000" b="1" dirty="0" smtClean="0">
                <a:latin typeface="Maiandra GD" pitchFamily="34" charset="0"/>
              </a:rPr>
              <a:t>NPM advocates</a:t>
            </a:r>
            <a:r>
              <a:rPr lang="en-US" sz="3000" b="1" dirty="0">
                <a:latin typeface="Maiandra GD" pitchFamily="34" charset="0"/>
              </a:rPr>
              <a:t>:</a:t>
            </a:r>
          </a:p>
          <a:p>
            <a:pPr marL="925830" lvl="1" indent="-514350">
              <a:lnSpc>
                <a:spcPct val="80000"/>
              </a:lnSpc>
              <a:buFont typeface="+mj-lt"/>
              <a:buAutoNum type="alphaLcParenR"/>
            </a:pPr>
            <a:r>
              <a:rPr lang="en-US" sz="3400" b="1" dirty="0">
                <a:latin typeface="Bradley Hand ITC" panose="03070402050302030203" pitchFamily="66" charset="0"/>
              </a:rPr>
              <a:t>the reduction of rigidity, red tape, strict observance of rules,</a:t>
            </a:r>
            <a:r>
              <a:rPr lang="en-US" altLang="en-US" sz="3400" b="1" dirty="0">
                <a:latin typeface="Bradley Hand ITC" panose="03070402050302030203" pitchFamily="66" charset="0"/>
              </a:rPr>
              <a:t> (de-bureaucratization) </a:t>
            </a:r>
            <a:endParaRPr lang="en-US" sz="3400" b="1" dirty="0">
              <a:latin typeface="Bradley Hand ITC" panose="03070402050302030203" pitchFamily="66" charset="0"/>
            </a:endParaRPr>
          </a:p>
          <a:p>
            <a:pPr marL="925830" lvl="1" indent="-514350">
              <a:lnSpc>
                <a:spcPct val="80000"/>
              </a:lnSpc>
              <a:buFont typeface="+mj-lt"/>
              <a:buAutoNum type="alphaLcParenR"/>
            </a:pPr>
            <a:r>
              <a:rPr lang="en-US" sz="3400" b="1" dirty="0">
                <a:latin typeface="Bradley Hand ITC" panose="03070402050302030203" pitchFamily="66" charset="0"/>
              </a:rPr>
              <a:t>competition and reliance on market forces</a:t>
            </a:r>
            <a:r>
              <a:rPr lang="en-US" sz="3400" b="1" dirty="0" smtClean="0">
                <a:latin typeface="Bradley Hand ITC" panose="03070402050302030203" pitchFamily="66" charset="0"/>
              </a:rPr>
              <a:t>,</a:t>
            </a:r>
          </a:p>
          <a:p>
            <a:pPr marL="925830" lvl="1" indent="-514350">
              <a:lnSpc>
                <a:spcPct val="80000"/>
              </a:lnSpc>
              <a:buFont typeface="+mj-lt"/>
              <a:buAutoNum type="alphaLcParenR"/>
            </a:pPr>
            <a:r>
              <a:rPr lang="en-US" altLang="en-US" sz="3400" b="1" dirty="0">
                <a:latin typeface="Bradley Hand ITC" panose="03070402050302030203" pitchFamily="66" charset="0"/>
              </a:rPr>
              <a:t>public private partnership, </a:t>
            </a:r>
          </a:p>
          <a:p>
            <a:pPr marL="925830" lvl="1" indent="-514350">
              <a:lnSpc>
                <a:spcPct val="80000"/>
              </a:lnSpc>
              <a:buFont typeface="+mj-lt"/>
              <a:buAutoNum type="alphaLcParenR"/>
            </a:pPr>
            <a:r>
              <a:rPr lang="en-US" altLang="en-US" sz="3400" b="1" dirty="0">
                <a:latin typeface="Bradley Hand ITC" panose="03070402050302030203" pitchFamily="66" charset="0"/>
              </a:rPr>
              <a:t>greater reliance on private sector, </a:t>
            </a:r>
          </a:p>
          <a:p>
            <a:pPr marL="925830" lvl="1" indent="-514350">
              <a:lnSpc>
                <a:spcPct val="80000"/>
              </a:lnSpc>
              <a:buFont typeface="+mj-lt"/>
              <a:buAutoNum type="alphaLcParenR"/>
            </a:pPr>
            <a:r>
              <a:rPr lang="en-US" altLang="en-US" sz="3400" b="1" dirty="0">
                <a:latin typeface="Bradley Hand ITC" panose="03070402050302030203" pitchFamily="66" charset="0"/>
              </a:rPr>
              <a:t>contracting out and outsourcing</a:t>
            </a:r>
            <a:r>
              <a:rPr lang="en-US" altLang="en-US" sz="3400" b="1" dirty="0" smtClean="0">
                <a:latin typeface="Bradley Hand ITC" panose="03070402050302030203" pitchFamily="66" charset="0"/>
              </a:rPr>
              <a:t>.</a:t>
            </a:r>
            <a:r>
              <a:rPr lang="en-US" sz="3400" b="1" dirty="0" smtClean="0">
                <a:latin typeface="Bradley Hand ITC" panose="03070402050302030203" pitchFamily="66" charset="0"/>
              </a:rPr>
              <a:t> </a:t>
            </a:r>
            <a:endParaRPr lang="en-US" sz="3400" b="1" dirty="0">
              <a:latin typeface="Bradley Hand ITC" panose="03070402050302030203" pitchFamily="66" charset="0"/>
            </a:endParaRPr>
          </a:p>
          <a:p>
            <a:pPr marL="925830" lvl="1" indent="-514350">
              <a:lnSpc>
                <a:spcPct val="80000"/>
              </a:lnSpc>
              <a:buFont typeface="+mj-lt"/>
              <a:buAutoNum type="alphaLcParenR"/>
            </a:pPr>
            <a:r>
              <a:rPr lang="en-US" sz="3400" b="1" dirty="0">
                <a:latin typeface="Bradley Hand ITC" panose="03070402050302030203" pitchFamily="66" charset="0"/>
              </a:rPr>
              <a:t>decentralization, public participation, citizen empowerment, greater emphasis on productivity enhancing measures, </a:t>
            </a:r>
          </a:p>
          <a:p>
            <a:pPr marL="925830" lvl="1" indent="-514350">
              <a:lnSpc>
                <a:spcPct val="80000"/>
              </a:lnSpc>
              <a:buFont typeface="+mj-lt"/>
              <a:buAutoNum type="alphaLcParenR"/>
            </a:pPr>
            <a:r>
              <a:rPr lang="en-US" sz="3400" b="1" dirty="0" smtClean="0">
                <a:latin typeface="Bradley Hand ITC" panose="03070402050302030203" pitchFamily="66" charset="0"/>
              </a:rPr>
              <a:t>Innovation.</a:t>
            </a:r>
            <a:endParaRPr lang="en-US" sz="3400" b="1" dirty="0">
              <a:latin typeface="Bradley Hand ITC" panose="03070402050302030203" pitchFamily="66" charset="0"/>
            </a:endParaRPr>
          </a:p>
        </p:txBody>
      </p:sp>
    </p:spTree>
    <p:extLst>
      <p:ext uri="{BB962C8B-B14F-4D97-AF65-F5344CB8AC3E}">
        <p14:creationId xmlns:p14="http://schemas.microsoft.com/office/powerpoint/2010/main" val="296693707"/>
      </p:ext>
    </p:extLst>
  </p:cSld>
  <p:clrMapOvr>
    <a:masterClrMapping/>
  </p:clrMapOvr>
  <p:transition spd="slow">
    <p:pul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ZA" dirty="0" smtClean="0">
                <a:latin typeface="Maiandra GD" panose="020E0502030308020204" pitchFamily="34" charset="0"/>
              </a:rPr>
              <a:t>The New Public Service</a:t>
            </a:r>
            <a:endParaRPr lang="en-US" dirty="0">
              <a:latin typeface="Maiandra GD" panose="020E0502030308020204" pitchFamily="34" charset="0"/>
            </a:endParaRPr>
          </a:p>
        </p:txBody>
      </p:sp>
      <p:sp>
        <p:nvSpPr>
          <p:cNvPr id="3" name="Content Placeholder 2"/>
          <p:cNvSpPr>
            <a:spLocks noGrp="1"/>
          </p:cNvSpPr>
          <p:nvPr>
            <p:ph idx="1"/>
          </p:nvPr>
        </p:nvSpPr>
        <p:spPr>
          <a:xfrm>
            <a:off x="1143000" y="1219200"/>
            <a:ext cx="7790688" cy="5029200"/>
          </a:xfrm>
        </p:spPr>
        <p:txBody>
          <a:bodyPr>
            <a:normAutofit fontScale="92500" lnSpcReduction="20000"/>
          </a:bodyPr>
          <a:lstStyle/>
          <a:p>
            <a:pPr marL="596646" indent="-514350">
              <a:buFont typeface="+mj-lt"/>
              <a:buAutoNum type="alphaLcParenR"/>
            </a:pPr>
            <a:r>
              <a:rPr lang="en-ZA" i="1" dirty="0" smtClean="0">
                <a:latin typeface="Maiandra GD" panose="020E0502030308020204" pitchFamily="34" charset="0"/>
              </a:rPr>
              <a:t>The </a:t>
            </a:r>
            <a:r>
              <a:rPr lang="en-ZA" b="1" i="1" dirty="0" smtClean="0">
                <a:latin typeface="Maiandra GD" panose="020E0502030308020204" pitchFamily="34" charset="0"/>
              </a:rPr>
              <a:t>focus</a:t>
            </a:r>
            <a:r>
              <a:rPr lang="en-ZA" i="1" dirty="0" smtClean="0">
                <a:latin typeface="Maiandra GD" panose="020E0502030308020204" pitchFamily="34" charset="0"/>
              </a:rPr>
              <a:t> of public management should be citizen, </a:t>
            </a:r>
            <a:r>
              <a:rPr lang="en-ZA" dirty="0" smtClean="0">
                <a:latin typeface="Maiandra GD" panose="020E0502030308020204" pitchFamily="34" charset="0"/>
              </a:rPr>
              <a:t>community and civil society</a:t>
            </a:r>
          </a:p>
          <a:p>
            <a:pPr marL="596646" indent="-514350">
              <a:buFont typeface="+mj-lt"/>
              <a:buAutoNum type="alphaLcParenR"/>
            </a:pPr>
            <a:r>
              <a:rPr lang="en-ZA" dirty="0" smtClean="0">
                <a:latin typeface="Maiandra GD" panose="020E0502030308020204" pitchFamily="34" charset="0"/>
              </a:rPr>
              <a:t>The </a:t>
            </a:r>
            <a:r>
              <a:rPr lang="en-ZA" b="1" i="1" dirty="0" smtClean="0">
                <a:latin typeface="Maiandra GD" panose="020E0502030308020204" pitchFamily="34" charset="0"/>
              </a:rPr>
              <a:t>primary role </a:t>
            </a:r>
            <a:r>
              <a:rPr lang="en-ZA" dirty="0" smtClean="0">
                <a:latin typeface="Maiandra GD" panose="020E0502030308020204" pitchFamily="34" charset="0"/>
              </a:rPr>
              <a:t>of the public servants is </a:t>
            </a:r>
            <a:r>
              <a:rPr lang="en-ZA" i="1" dirty="0" smtClean="0">
                <a:latin typeface="Maiandra GD" panose="020E0502030308020204" pitchFamily="34" charset="0"/>
              </a:rPr>
              <a:t>to help citizens articulate and </a:t>
            </a:r>
            <a:r>
              <a:rPr lang="en-ZA" i="1" dirty="0">
                <a:latin typeface="Maiandra GD" panose="020E0502030308020204" pitchFamily="34" charset="0"/>
              </a:rPr>
              <a:t>m</a:t>
            </a:r>
            <a:r>
              <a:rPr lang="en-ZA" i="1" dirty="0" smtClean="0">
                <a:latin typeface="Maiandra GD" panose="020E0502030308020204" pitchFamily="34" charset="0"/>
              </a:rPr>
              <a:t>eet their shared interests </a:t>
            </a:r>
            <a:r>
              <a:rPr lang="en-ZA" dirty="0" smtClean="0">
                <a:latin typeface="Maiandra GD" panose="020E0502030308020204" pitchFamily="34" charset="0"/>
              </a:rPr>
              <a:t>rather than control or steer society;</a:t>
            </a:r>
          </a:p>
          <a:p>
            <a:pPr marL="596646" indent="-514350">
              <a:buFont typeface="+mj-lt"/>
              <a:buAutoNum type="alphaLcParenR"/>
            </a:pPr>
            <a:r>
              <a:rPr lang="en-ZA" b="1" i="1" dirty="0" smtClean="0">
                <a:latin typeface="Maiandra GD" panose="020E0502030308020204" pitchFamily="34" charset="0"/>
              </a:rPr>
              <a:t>Building collaborative relations </a:t>
            </a:r>
            <a:r>
              <a:rPr lang="en-ZA" dirty="0" smtClean="0">
                <a:latin typeface="Maiandra GD" panose="020E0502030308020204" pitchFamily="34" charset="0"/>
              </a:rPr>
              <a:t>with citizen and  groups of citizen; </a:t>
            </a:r>
          </a:p>
          <a:p>
            <a:pPr marL="596646" indent="-514350">
              <a:buFont typeface="+mj-lt"/>
              <a:buAutoNum type="alphaLcParenR"/>
            </a:pPr>
            <a:r>
              <a:rPr lang="en-ZA" b="1" i="1" dirty="0" smtClean="0">
                <a:latin typeface="Maiandra GD" panose="020E0502030308020204" pitchFamily="34" charset="0"/>
              </a:rPr>
              <a:t>Encouraging shared responsibilities </a:t>
            </a:r>
            <a:r>
              <a:rPr lang="en-ZA" dirty="0" smtClean="0">
                <a:latin typeface="Maiandra GD" panose="020E0502030308020204" pitchFamily="34" charset="0"/>
              </a:rPr>
              <a:t>and leadership;</a:t>
            </a:r>
          </a:p>
          <a:p>
            <a:pPr marL="596646" indent="-514350">
              <a:buFont typeface="+mj-lt"/>
              <a:buAutoNum type="alphaLcParenR"/>
            </a:pPr>
            <a:r>
              <a:rPr lang="en-ZA" b="1" i="1" dirty="0" smtClean="0">
                <a:latin typeface="Maiandra GD" panose="020E0502030308020204" pitchFamily="34" charset="0"/>
              </a:rPr>
              <a:t>Seeking opportunities to involve citizens </a:t>
            </a:r>
            <a:r>
              <a:rPr lang="en-ZA" dirty="0" smtClean="0">
                <a:latin typeface="Maiandra GD" panose="020E0502030308020204" pitchFamily="34" charset="0"/>
              </a:rPr>
              <a:t>in government activities.</a:t>
            </a:r>
          </a:p>
          <a:p>
            <a:endParaRPr lang="en-ZA" dirty="0" smtClean="0"/>
          </a:p>
          <a:p>
            <a:endParaRPr lang="en-ZA" dirty="0" smtClean="0"/>
          </a:p>
          <a:p>
            <a:endParaRPr lang="en-ZA" dirty="0" smtClean="0"/>
          </a:p>
        </p:txBody>
      </p:sp>
    </p:spTree>
    <p:extLst>
      <p:ext uri="{BB962C8B-B14F-4D97-AF65-F5344CB8AC3E}">
        <p14:creationId xmlns:p14="http://schemas.microsoft.com/office/powerpoint/2010/main" val="4292061865"/>
      </p:ext>
    </p:extLst>
  </p:cSld>
  <p:clrMapOvr>
    <a:masterClrMapping/>
  </p:clrMapOvr>
  <p:transition spd="slow">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274638"/>
            <a:ext cx="7467600" cy="939784"/>
          </a:xfrm>
        </p:spPr>
        <p:txBody>
          <a:bodyPr>
            <a:normAutofit fontScale="90000"/>
          </a:bodyPr>
          <a:lstStyle/>
          <a:p>
            <a:pPr algn="ctr" eaLnBrk="1" hangingPunct="1"/>
            <a:r>
              <a:rPr lang="en-GB" sz="2800" dirty="0" smtClean="0">
                <a:latin typeface="Maiandra GD" pitchFamily="34" charset="0"/>
              </a:rPr>
              <a:t>PARADIGM SHIFT</a:t>
            </a:r>
            <a:br>
              <a:rPr lang="en-GB" sz="2800" dirty="0" smtClean="0">
                <a:latin typeface="Maiandra GD" pitchFamily="34" charset="0"/>
              </a:rPr>
            </a:br>
            <a:r>
              <a:rPr lang="en-GB" sz="2800" dirty="0" smtClean="0">
                <a:latin typeface="Maiandra GD" pitchFamily="34" charset="0"/>
              </a:rPr>
              <a:t>FROM BUREAUCRATIC TO ROM</a:t>
            </a:r>
            <a:endParaRPr lang="en-US" sz="2800" dirty="0" smtClean="0">
              <a:latin typeface="Maiandra GD" pitchFamily="34" charset="0"/>
            </a:endParaRPr>
          </a:p>
        </p:txBody>
      </p:sp>
      <p:sp>
        <p:nvSpPr>
          <p:cNvPr id="33795" name="Rectangle 3"/>
          <p:cNvSpPr>
            <a:spLocks noGrp="1" noChangeArrowheads="1"/>
          </p:cNvSpPr>
          <p:nvPr>
            <p:ph idx="1"/>
          </p:nvPr>
        </p:nvSpPr>
        <p:spPr>
          <a:xfrm>
            <a:off x="838200" y="1500174"/>
            <a:ext cx="8305800" cy="5116654"/>
          </a:xfrm>
        </p:spPr>
        <p:txBody>
          <a:bodyPr>
            <a:normAutofit/>
          </a:bodyPr>
          <a:lstStyle/>
          <a:p>
            <a:pPr eaLnBrk="1" hangingPunct="1">
              <a:lnSpc>
                <a:spcPct val="80000"/>
              </a:lnSpc>
              <a:buFont typeface="Wingdings" pitchFamily="2" charset="2"/>
              <a:buNone/>
            </a:pPr>
            <a:r>
              <a:rPr lang="en-GB" sz="1600" b="1" dirty="0" smtClean="0">
                <a:latin typeface="Maiandra GD" pitchFamily="34" charset="0"/>
              </a:rPr>
              <a:t>BUREAUCRATIC ADMINISTRATION              RESULTS-ORIENTED</a:t>
            </a:r>
          </a:p>
          <a:p>
            <a:pPr eaLnBrk="1" hangingPunct="1">
              <a:lnSpc>
                <a:spcPct val="80000"/>
              </a:lnSpc>
              <a:buFont typeface="Wingdings" pitchFamily="2" charset="2"/>
              <a:buNone/>
            </a:pPr>
            <a:endParaRPr lang="en-GB" sz="1300" b="1" dirty="0" smtClean="0">
              <a:latin typeface="Maiandra GD" pitchFamily="34" charset="0"/>
            </a:endParaRPr>
          </a:p>
          <a:p>
            <a:pPr eaLnBrk="1" hangingPunct="1">
              <a:lnSpc>
                <a:spcPct val="80000"/>
              </a:lnSpc>
            </a:pPr>
            <a:r>
              <a:rPr lang="en-GB" sz="1800" dirty="0" smtClean="0">
                <a:latin typeface="Maiandra GD" pitchFamily="34" charset="0"/>
              </a:rPr>
              <a:t>Hierarchical command 		             - Flexible/Professionally</a:t>
            </a:r>
          </a:p>
          <a:p>
            <a:pPr eaLnBrk="1" hangingPunct="1">
              <a:lnSpc>
                <a:spcPct val="80000"/>
              </a:lnSpc>
              <a:buFont typeface="Wingdings" pitchFamily="2" charset="2"/>
              <a:buNone/>
            </a:pPr>
            <a:r>
              <a:rPr lang="en-GB" sz="1800" dirty="0" smtClean="0">
                <a:latin typeface="Maiandra GD" pitchFamily="34" charset="0"/>
              </a:rPr>
              <a:t>	structures 				 oriented structures</a:t>
            </a:r>
          </a:p>
          <a:p>
            <a:pPr eaLnBrk="1" hangingPunct="1">
              <a:lnSpc>
                <a:spcPct val="80000"/>
              </a:lnSpc>
            </a:pPr>
            <a:endParaRPr lang="en-GB" sz="1800" dirty="0" smtClean="0">
              <a:latin typeface="Maiandra GD" pitchFamily="34" charset="0"/>
            </a:endParaRPr>
          </a:p>
          <a:p>
            <a:pPr eaLnBrk="1" hangingPunct="1">
              <a:lnSpc>
                <a:spcPct val="80000"/>
              </a:lnSpc>
            </a:pPr>
            <a:r>
              <a:rPr lang="en-GB" sz="1800" dirty="0" smtClean="0">
                <a:latin typeface="Maiandra GD" pitchFamily="34" charset="0"/>
              </a:rPr>
              <a:t>Rules /means driven decision making	- Results/Ends Driven decision</a:t>
            </a:r>
          </a:p>
          <a:p>
            <a:pPr eaLnBrk="1" hangingPunct="1">
              <a:lnSpc>
                <a:spcPct val="80000"/>
              </a:lnSpc>
              <a:buFont typeface="Wingdings" pitchFamily="2" charset="2"/>
              <a:buNone/>
            </a:pPr>
            <a:r>
              <a:rPr lang="en-GB" sz="1800" dirty="0" smtClean="0">
                <a:latin typeface="Maiandra GD" pitchFamily="34" charset="0"/>
              </a:rPr>
              <a:t>						  making</a:t>
            </a:r>
          </a:p>
          <a:p>
            <a:pPr eaLnBrk="1" hangingPunct="1">
              <a:lnSpc>
                <a:spcPct val="80000"/>
              </a:lnSpc>
              <a:buFont typeface="Wingdings" pitchFamily="2" charset="2"/>
              <a:buNone/>
            </a:pPr>
            <a:endParaRPr lang="en-GB" sz="1800" dirty="0" smtClean="0">
              <a:latin typeface="Maiandra GD" pitchFamily="34" charset="0"/>
            </a:endParaRPr>
          </a:p>
          <a:p>
            <a:pPr eaLnBrk="1" hangingPunct="1">
              <a:lnSpc>
                <a:spcPct val="80000"/>
              </a:lnSpc>
            </a:pPr>
            <a:r>
              <a:rPr lang="en-GB" sz="1800" dirty="0" smtClean="0">
                <a:latin typeface="Maiandra GD" pitchFamily="34" charset="0"/>
              </a:rPr>
              <a:t>Appraisal based mainly on compliance    - Results based performance   </a:t>
            </a:r>
          </a:p>
          <a:p>
            <a:pPr marL="82296" indent="0">
              <a:lnSpc>
                <a:spcPct val="80000"/>
              </a:lnSpc>
              <a:buNone/>
            </a:pPr>
            <a:r>
              <a:rPr lang="en-GB" sz="1800" dirty="0">
                <a:latin typeface="Maiandra GD" pitchFamily="34" charset="0"/>
              </a:rPr>
              <a:t> </a:t>
            </a:r>
            <a:r>
              <a:rPr lang="en-GB" sz="1800" dirty="0" smtClean="0">
                <a:latin typeface="Maiandra GD" pitchFamily="34" charset="0"/>
              </a:rPr>
              <a:t>     with </a:t>
            </a:r>
            <a:r>
              <a:rPr lang="en-GB" sz="1800" dirty="0">
                <a:latin typeface="Maiandra GD" pitchFamily="34" charset="0"/>
              </a:rPr>
              <a:t>rules (statutes, standing orders</a:t>
            </a:r>
            <a:r>
              <a:rPr lang="en-GB" sz="1800" dirty="0" smtClean="0">
                <a:latin typeface="Maiandra GD" pitchFamily="34" charset="0"/>
              </a:rPr>
              <a:t>),       appraisal</a:t>
            </a:r>
            <a:endParaRPr lang="en-GB" sz="1800" dirty="0">
              <a:latin typeface="Maiandra GD" pitchFamily="34" charset="0"/>
            </a:endParaRPr>
          </a:p>
          <a:p>
            <a:pPr marL="82296" indent="0">
              <a:lnSpc>
                <a:spcPct val="80000"/>
              </a:lnSpc>
              <a:buNone/>
            </a:pPr>
            <a:r>
              <a:rPr lang="en-GB" sz="1800" dirty="0" smtClean="0">
                <a:latin typeface="Maiandra GD" pitchFamily="34" charset="0"/>
              </a:rPr>
              <a:t>		  </a:t>
            </a:r>
          </a:p>
          <a:p>
            <a:pPr eaLnBrk="1" hangingPunct="1">
              <a:lnSpc>
                <a:spcPct val="80000"/>
              </a:lnSpc>
              <a:buFont typeface="Wingdings" pitchFamily="2" charset="2"/>
              <a:buNone/>
            </a:pPr>
            <a:r>
              <a:rPr lang="en-GB" sz="1800" dirty="0" smtClean="0">
                <a:latin typeface="Maiandra GD" pitchFamily="34" charset="0"/>
              </a:rPr>
              <a:t>	</a:t>
            </a:r>
          </a:p>
          <a:p>
            <a:pPr eaLnBrk="1" hangingPunct="1">
              <a:lnSpc>
                <a:spcPct val="80000"/>
              </a:lnSpc>
            </a:pPr>
            <a:r>
              <a:rPr lang="en-GB" sz="1800" dirty="0" smtClean="0">
                <a:latin typeface="Maiandra GD" pitchFamily="34" charset="0"/>
              </a:rPr>
              <a:t>Focus on tasks/functions	            - Focus on client/target service 					 beneficiaries/ </a:t>
            </a:r>
            <a:r>
              <a:rPr lang="en-GB" sz="2400" b="1" dirty="0" smtClean="0">
                <a:latin typeface="Maiandra GD" pitchFamily="34" charset="0"/>
              </a:rPr>
              <a:t>CITIZEN</a:t>
            </a:r>
          </a:p>
          <a:p>
            <a:pPr eaLnBrk="1" hangingPunct="1">
              <a:lnSpc>
                <a:spcPct val="80000"/>
              </a:lnSpc>
            </a:pPr>
            <a:endParaRPr lang="en-US" sz="1600" dirty="0" smtClean="0"/>
          </a:p>
        </p:txBody>
      </p:sp>
      <p:sp>
        <p:nvSpPr>
          <p:cNvPr id="5" name="Rectangle 8"/>
          <p:cNvSpPr>
            <a:spLocks noGrp="1" noChangeArrowheads="1"/>
          </p:cNvSpPr>
          <p:nvPr>
            <p:ph type="sldNum" sz="quarter" idx="12"/>
          </p:nvPr>
        </p:nvSpPr>
        <p:spPr>
          <a:xfrm>
            <a:off x="6553200" y="6245225"/>
            <a:ext cx="1981200" cy="476250"/>
          </a:xfrm>
          <a:prstGeom prst="rect">
            <a:avLst/>
          </a:prstGeom>
          <a:ln/>
        </p:spPr>
        <p:txBody>
          <a:bodyPr/>
          <a:lstStyle/>
          <a:p>
            <a:pPr>
              <a:defRPr/>
            </a:pPr>
            <a:fld id="{8EEFD710-4430-4130-8DE1-D3F30F4165E0}" type="slidenum">
              <a:rPr lang="en-US"/>
              <a:pPr>
                <a:defRPr/>
              </a:pPr>
              <a:t>22</a:t>
            </a:fld>
            <a:endParaRPr lang="en-US"/>
          </a:p>
        </p:txBody>
      </p:sp>
    </p:spTree>
    <p:extLst>
      <p:ext uri="{BB962C8B-B14F-4D97-AF65-F5344CB8AC3E}">
        <p14:creationId xmlns:p14="http://schemas.microsoft.com/office/powerpoint/2010/main" val="1545223373"/>
      </p:ext>
    </p:extLst>
  </p:cSld>
  <p:clrMapOvr>
    <a:masterClrMapping/>
  </p:clrMapOvr>
  <p:transition spd="slow">
    <p:pul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21845843"/>
              </p:ext>
            </p:extLst>
          </p:nvPr>
        </p:nvGraphicFramePr>
        <p:xfrm>
          <a:off x="1435608" y="1447800"/>
          <a:ext cx="749808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6742443"/>
      </p:ext>
    </p:extLst>
  </p:cSld>
  <p:clrMapOvr>
    <a:masterClrMapping/>
  </p:clrMapOvr>
  <p:transition spd="slow">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4254294809"/>
              </p:ext>
            </p:extLst>
          </p:nvPr>
        </p:nvGraphicFramePr>
        <p:xfrm>
          <a:off x="914400" y="0"/>
          <a:ext cx="7866888" cy="792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p:cNvSpPr>
            <a:spLocks noGrp="1"/>
          </p:cNvSpPr>
          <p:nvPr>
            <p:ph idx="1"/>
          </p:nvPr>
        </p:nvSpPr>
        <p:spPr>
          <a:xfrm>
            <a:off x="1066800" y="990600"/>
            <a:ext cx="7866888" cy="5410200"/>
          </a:xfrm>
        </p:spPr>
        <p:txBody>
          <a:bodyPr>
            <a:normAutofit fontScale="92500"/>
          </a:bodyPr>
          <a:lstStyle/>
          <a:p>
            <a:pPr marL="342900" indent="-342900" algn="just" fontAlgn="auto">
              <a:spcBef>
                <a:spcPct val="20000"/>
              </a:spcBef>
              <a:spcAft>
                <a:spcPts val="0"/>
              </a:spcAft>
              <a:buFont typeface="Wingdings" panose="05000000000000000000" pitchFamily="2" charset="2"/>
              <a:buChar char="q"/>
              <a:defRPr/>
            </a:pPr>
            <a:r>
              <a:rPr lang="en-US" sz="2600" dirty="0">
                <a:latin typeface="Maiandra GD" panose="020E0502030308020204" pitchFamily="34" charset="0"/>
              </a:rPr>
              <a:t>The </a:t>
            </a:r>
            <a:r>
              <a:rPr lang="en-US" sz="2600" dirty="0" err="1">
                <a:latin typeface="Maiandra GD" panose="020E0502030308020204" pitchFamily="34" charset="0"/>
              </a:rPr>
              <a:t>GoM</a:t>
            </a:r>
            <a:r>
              <a:rPr lang="en-US" sz="2600" dirty="0">
                <a:latin typeface="Maiandra GD" panose="020E0502030308020204" pitchFamily="34" charset="0"/>
              </a:rPr>
              <a:t> has been implementing public sector reforms since independence in order </a:t>
            </a:r>
            <a:r>
              <a:rPr lang="en-US" sz="2600" dirty="0" smtClean="0">
                <a:latin typeface="Maiandra GD" panose="020E0502030308020204" pitchFamily="34" charset="0"/>
              </a:rPr>
              <a:t>to:</a:t>
            </a:r>
          </a:p>
          <a:p>
            <a:pPr marL="0" indent="0" algn="just" fontAlgn="auto">
              <a:spcBef>
                <a:spcPct val="20000"/>
              </a:spcBef>
              <a:spcAft>
                <a:spcPts val="0"/>
              </a:spcAft>
              <a:buNone/>
              <a:defRPr/>
            </a:pPr>
            <a:endParaRPr lang="en-US" sz="2600" dirty="0" smtClean="0">
              <a:latin typeface="Maiandra GD" panose="020E0502030308020204" pitchFamily="34" charset="0"/>
            </a:endParaRPr>
          </a:p>
          <a:p>
            <a:pPr marL="457200" indent="-457200" algn="just" fontAlgn="auto">
              <a:spcBef>
                <a:spcPct val="20000"/>
              </a:spcBef>
              <a:spcAft>
                <a:spcPts val="0"/>
              </a:spcAft>
              <a:buFont typeface="+mj-lt"/>
              <a:buAutoNum type="arabicParenR"/>
              <a:defRPr/>
            </a:pPr>
            <a:r>
              <a:rPr lang="en-US" sz="2600" i="1" dirty="0" smtClean="0">
                <a:latin typeface="Maiandra GD" panose="020E0502030308020204" pitchFamily="34" charset="0"/>
              </a:rPr>
              <a:t> </a:t>
            </a:r>
            <a:r>
              <a:rPr lang="en-US" sz="2600" b="1" i="1" dirty="0">
                <a:latin typeface="Maiandra GD" panose="020E0502030308020204" pitchFamily="34" charset="0"/>
              </a:rPr>
              <a:t>enhance</a:t>
            </a:r>
            <a:r>
              <a:rPr lang="en-US" sz="2600" i="1" dirty="0">
                <a:latin typeface="Maiandra GD" panose="020E0502030308020204" pitchFamily="34" charset="0"/>
              </a:rPr>
              <a:t> </a:t>
            </a:r>
            <a:r>
              <a:rPr lang="en-US" sz="2600" i="1" dirty="0">
                <a:solidFill>
                  <a:srgbClr val="C00000"/>
                </a:solidFill>
                <a:latin typeface="Maiandra GD" panose="020E0502030308020204" pitchFamily="34" charset="0"/>
              </a:rPr>
              <a:t>management </a:t>
            </a:r>
            <a:r>
              <a:rPr lang="en-US" sz="2600" i="1" dirty="0">
                <a:latin typeface="Maiandra GD" panose="020E0502030308020204" pitchFamily="34" charset="0"/>
              </a:rPr>
              <a:t>and institutional </a:t>
            </a:r>
            <a:r>
              <a:rPr lang="en-US" sz="2600" i="1" dirty="0">
                <a:solidFill>
                  <a:srgbClr val="C00000"/>
                </a:solidFill>
                <a:latin typeface="Maiandra GD" panose="020E0502030308020204" pitchFamily="34" charset="0"/>
              </a:rPr>
              <a:t>capacity</a:t>
            </a:r>
            <a:r>
              <a:rPr lang="en-US" sz="2600" i="1" dirty="0">
                <a:latin typeface="Maiandra GD" panose="020E0502030308020204" pitchFamily="34" charset="0"/>
              </a:rPr>
              <a:t> of the Public Service to </a:t>
            </a:r>
            <a:r>
              <a:rPr lang="en-US" sz="2600" b="1" i="1" dirty="0">
                <a:latin typeface="Maiandra GD" panose="020E0502030308020204" pitchFamily="34" charset="0"/>
              </a:rPr>
              <a:t>effectively deliver </a:t>
            </a:r>
            <a:r>
              <a:rPr lang="en-US" sz="2600" i="1" dirty="0">
                <a:solidFill>
                  <a:srgbClr val="C00000"/>
                </a:solidFill>
                <a:latin typeface="Maiandra GD" panose="020E0502030308020204" pitchFamily="34" charset="0"/>
              </a:rPr>
              <a:t>quality</a:t>
            </a:r>
            <a:r>
              <a:rPr lang="en-US" sz="2600" b="1" i="1" dirty="0">
                <a:latin typeface="Maiandra GD" panose="020E0502030308020204" pitchFamily="34" charset="0"/>
              </a:rPr>
              <a:t> public goods and services</a:t>
            </a:r>
            <a:r>
              <a:rPr lang="en-US" sz="2600" i="1" dirty="0">
                <a:latin typeface="Maiandra GD" panose="020E0502030308020204" pitchFamily="34" charset="0"/>
              </a:rPr>
              <a:t>, and </a:t>
            </a:r>
            <a:endParaRPr lang="en-US" sz="2600" i="1" dirty="0" smtClean="0">
              <a:latin typeface="Maiandra GD" panose="020E0502030308020204" pitchFamily="34" charset="0"/>
            </a:endParaRPr>
          </a:p>
          <a:p>
            <a:pPr marL="457200" indent="-457200" algn="just" fontAlgn="auto">
              <a:spcBef>
                <a:spcPct val="20000"/>
              </a:spcBef>
              <a:spcAft>
                <a:spcPts val="0"/>
              </a:spcAft>
              <a:buFont typeface="+mj-lt"/>
              <a:buAutoNum type="arabicParenR"/>
              <a:defRPr/>
            </a:pPr>
            <a:r>
              <a:rPr lang="en-US" sz="2600" i="1" dirty="0" smtClean="0">
                <a:latin typeface="Maiandra GD" panose="020E0502030308020204" pitchFamily="34" charset="0"/>
              </a:rPr>
              <a:t>enable </a:t>
            </a:r>
            <a:r>
              <a:rPr lang="en-US" sz="2600" i="1" dirty="0">
                <a:latin typeface="Maiandra GD" panose="020E0502030308020204" pitchFamily="34" charset="0"/>
              </a:rPr>
              <a:t>the country mitigate and manage emerging challenges from the fast changing global environment</a:t>
            </a:r>
            <a:r>
              <a:rPr lang="en-US" sz="2600" i="1" dirty="0" smtClean="0">
                <a:latin typeface="Maiandra GD" panose="020E0502030308020204" pitchFamily="34" charset="0"/>
              </a:rPr>
              <a:t>.</a:t>
            </a:r>
          </a:p>
          <a:p>
            <a:pPr marL="342900" indent="-342900" algn="just" fontAlgn="auto">
              <a:spcBef>
                <a:spcPct val="20000"/>
              </a:spcBef>
              <a:spcAft>
                <a:spcPts val="0"/>
              </a:spcAft>
              <a:buFont typeface="Wingdings" pitchFamily="2" charset="2"/>
              <a:buChar char="Ø"/>
              <a:defRPr/>
            </a:pPr>
            <a:endParaRPr lang="en-GB" sz="2600" dirty="0">
              <a:latin typeface="Maiandra GD" panose="020E0502030308020204" pitchFamily="34" charset="0"/>
            </a:endParaRPr>
          </a:p>
          <a:p>
            <a:pPr marL="342900" indent="-342900" algn="just" fontAlgn="auto">
              <a:spcBef>
                <a:spcPct val="20000"/>
              </a:spcBef>
              <a:spcAft>
                <a:spcPts val="0"/>
              </a:spcAft>
              <a:buFont typeface="Wingdings" panose="05000000000000000000" pitchFamily="2" charset="2"/>
              <a:buChar char="q"/>
              <a:defRPr/>
            </a:pPr>
            <a:r>
              <a:rPr lang="en-US" sz="2600" dirty="0">
                <a:latin typeface="Maiandra GD" panose="020E0502030308020204" pitchFamily="34" charset="0"/>
              </a:rPr>
              <a:t>These reforms have generally been influenced by internal and global factors namely and </a:t>
            </a:r>
            <a:r>
              <a:rPr lang="en-US" sz="2600" dirty="0" err="1" smtClean="0">
                <a:latin typeface="Maiandra GD" panose="020E0502030308020204" pitchFamily="34" charset="0"/>
              </a:rPr>
              <a:t>broadly:Political</a:t>
            </a:r>
            <a:r>
              <a:rPr lang="en-US" sz="2600" dirty="0" smtClean="0">
                <a:latin typeface="Maiandra GD" panose="020E0502030308020204" pitchFamily="34" charset="0"/>
              </a:rPr>
              <a:t>, Economic, Environmental, Legal, and Technological.  </a:t>
            </a:r>
            <a:endParaRPr lang="en-ZA" sz="2600" dirty="0">
              <a:latin typeface="Maiandra GD" panose="020E0502030308020204" pitchFamily="34" charset="0"/>
            </a:endParaRPr>
          </a:p>
        </p:txBody>
      </p:sp>
    </p:spTree>
    <p:extLst>
      <p:ext uri="{BB962C8B-B14F-4D97-AF65-F5344CB8AC3E}">
        <p14:creationId xmlns:p14="http://schemas.microsoft.com/office/powerpoint/2010/main" val="2487792919"/>
      </p:ext>
    </p:extLst>
  </p:cSld>
  <p:clrMapOvr>
    <a:masterClrMapping/>
  </p:clrMapOvr>
  <p:transition spd="slow">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8019288" cy="1143000"/>
          </a:xfrm>
        </p:spPr>
        <p:txBody>
          <a:bodyPr/>
          <a:lstStyle/>
          <a:p>
            <a:r>
              <a:rPr lang="en-US" dirty="0"/>
              <a:t>Trajectory of Reforms In Malawi</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69128136"/>
              </p:ext>
            </p:extLst>
          </p:nvPr>
        </p:nvGraphicFramePr>
        <p:xfrm>
          <a:off x="1219200" y="12192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16479027"/>
      </p:ext>
    </p:extLst>
  </p:cSld>
  <p:clrMapOvr>
    <a:masterClrMapping/>
  </p:clrMapOvr>
  <p:transition spd="slow">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457200"/>
            <a:ext cx="7943088" cy="5791200"/>
          </a:xfrm>
        </p:spPr>
        <p:txBody>
          <a:bodyPr>
            <a:normAutofit/>
          </a:bodyPr>
          <a:lstStyle/>
          <a:p>
            <a:pPr marL="82296" indent="0" algn="ctr">
              <a:buNone/>
            </a:pPr>
            <a:r>
              <a:rPr lang="en-US" sz="3500" b="1" u="sng" dirty="0">
                <a:latin typeface="Monotype Corsiva" panose="03010101010201010101" pitchFamily="66" charset="0"/>
              </a:rPr>
              <a:t> </a:t>
            </a:r>
            <a:r>
              <a:rPr lang="en-US" sz="3500" b="1" u="sng" dirty="0" smtClean="0">
                <a:latin typeface="Monotype Corsiva" panose="03010101010201010101" pitchFamily="66" charset="0"/>
              </a:rPr>
              <a:t>“ Economic </a:t>
            </a:r>
            <a:r>
              <a:rPr lang="en-US" sz="3500" b="1" u="sng" dirty="0">
                <a:latin typeface="Monotype Corsiva" panose="03010101010201010101" pitchFamily="66" charset="0"/>
              </a:rPr>
              <a:t>and social development the world over is driven by the advancement of </a:t>
            </a:r>
            <a:r>
              <a:rPr lang="en-US" sz="3500" b="1" u="sng" dirty="0" smtClean="0">
                <a:latin typeface="Monotype Corsiva" panose="03010101010201010101" pitchFamily="66" charset="0"/>
              </a:rPr>
              <a:t> knowledge</a:t>
            </a:r>
            <a:r>
              <a:rPr lang="en-US" sz="3500" b="1" u="sng" dirty="0">
                <a:latin typeface="Monotype Corsiva" panose="03010101010201010101" pitchFamily="66" charset="0"/>
              </a:rPr>
              <a:t>. </a:t>
            </a:r>
            <a:r>
              <a:rPr lang="en-US" dirty="0">
                <a:latin typeface="Monotype Corsiva" panose="03010101010201010101" pitchFamily="66" charset="0"/>
              </a:rPr>
              <a:t>Higher education institutions are key players in the production and advancement of </a:t>
            </a:r>
            <a:r>
              <a:rPr lang="en-US" dirty="0" smtClean="0">
                <a:latin typeface="Monotype Corsiva" panose="03010101010201010101" pitchFamily="66" charset="0"/>
              </a:rPr>
              <a:t>knowledge</a:t>
            </a:r>
            <a:r>
              <a:rPr lang="en-US" dirty="0">
                <a:latin typeface="Monotype Corsiva" panose="03010101010201010101" pitchFamily="66" charset="0"/>
              </a:rPr>
              <a:t>. As such, higher education institutions are fundamental </a:t>
            </a:r>
            <a:r>
              <a:rPr lang="en-US" dirty="0">
                <a:effectLst>
                  <a:outerShdw blurRad="38100" dist="38100" dir="2700000" algn="tl">
                    <a:srgbClr val="000000">
                      <a:alpha val="43137"/>
                    </a:srgbClr>
                  </a:outerShdw>
                </a:effectLst>
                <a:latin typeface="Monotype Corsiva" panose="03010101010201010101" pitchFamily="66" charset="0"/>
              </a:rPr>
              <a:t>not only to the development </a:t>
            </a:r>
            <a:r>
              <a:rPr lang="en-US" dirty="0" smtClean="0">
                <a:effectLst>
                  <a:outerShdw blurRad="38100" dist="38100" dir="2700000" algn="tl">
                    <a:srgbClr val="000000">
                      <a:alpha val="43137"/>
                    </a:srgbClr>
                  </a:outerShdw>
                </a:effectLst>
                <a:latin typeface="Monotype Corsiva" panose="03010101010201010101" pitchFamily="66" charset="0"/>
              </a:rPr>
              <a:t>of </a:t>
            </a:r>
            <a:r>
              <a:rPr lang="en-US" dirty="0">
                <a:effectLst>
                  <a:outerShdw blurRad="38100" dist="38100" dir="2700000" algn="tl">
                    <a:srgbClr val="000000">
                      <a:alpha val="43137"/>
                    </a:srgbClr>
                  </a:outerShdw>
                </a:effectLst>
                <a:latin typeface="Monotype Corsiva" panose="03010101010201010101" pitchFamily="66" charset="0"/>
              </a:rPr>
              <a:t>human capital, but also, the production of knowledge </a:t>
            </a:r>
            <a:r>
              <a:rPr lang="en-US" dirty="0">
                <a:latin typeface="Monotype Corsiva" panose="03010101010201010101" pitchFamily="66" charset="0"/>
              </a:rPr>
              <a:t>and thus the construction of a </a:t>
            </a:r>
            <a:r>
              <a:rPr lang="en-US" dirty="0" smtClean="0">
                <a:latin typeface="Monotype Corsiva" panose="03010101010201010101" pitchFamily="66" charset="0"/>
              </a:rPr>
              <a:t>knowledge </a:t>
            </a:r>
            <a:r>
              <a:rPr lang="en-US" dirty="0">
                <a:latin typeface="Monotype Corsiva" panose="03010101010201010101" pitchFamily="66" charset="0"/>
              </a:rPr>
              <a:t>economy and society, which ultimately results in economic and social </a:t>
            </a:r>
            <a:r>
              <a:rPr lang="en-US" dirty="0" smtClean="0">
                <a:latin typeface="Monotype Corsiva" panose="03010101010201010101" pitchFamily="66" charset="0"/>
              </a:rPr>
              <a:t>development”  </a:t>
            </a:r>
            <a:endParaRPr lang="en-US" dirty="0">
              <a:latin typeface="Monotype Corsiva" panose="03010101010201010101" pitchFamily="66" charset="0"/>
            </a:endParaRPr>
          </a:p>
          <a:p>
            <a:pPr marL="82296" indent="0" algn="ctr">
              <a:buNone/>
            </a:pPr>
            <a:r>
              <a:rPr lang="en-US" b="1" dirty="0">
                <a:latin typeface="Maiandra GD" panose="020E0502030308020204" pitchFamily="34" charset="0"/>
              </a:rPr>
              <a:t>(Prewitt, 2004).</a:t>
            </a:r>
          </a:p>
        </p:txBody>
      </p:sp>
    </p:spTree>
    <p:extLst>
      <p:ext uri="{BB962C8B-B14F-4D97-AF65-F5344CB8AC3E}">
        <p14:creationId xmlns:p14="http://schemas.microsoft.com/office/powerpoint/2010/main" val="3664415006"/>
      </p:ext>
    </p:extLst>
  </p:cSld>
  <p:clrMapOvr>
    <a:masterClrMapping/>
  </p:clrMapOvr>
  <p:transition spd="slow">
    <p:pul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7790688" cy="868362"/>
          </a:xfrm>
        </p:spPr>
        <p:txBody>
          <a:bodyPr/>
          <a:lstStyle/>
          <a:p>
            <a:pPr algn="ctr"/>
            <a:r>
              <a:rPr lang="en-ZA" dirty="0" smtClean="0">
                <a:latin typeface="Maiandra GD" panose="020E0502030308020204" pitchFamily="34" charset="0"/>
              </a:rPr>
              <a:t>Process versus People</a:t>
            </a:r>
            <a:endParaRPr lang="en-US" dirty="0">
              <a:latin typeface="Maiandra GD" panose="020E0502030308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74140802"/>
              </p:ext>
            </p:extLst>
          </p:nvPr>
        </p:nvGraphicFramePr>
        <p:xfrm>
          <a:off x="990600" y="990600"/>
          <a:ext cx="749808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321873"/>
      </p:ext>
    </p:extLst>
  </p:cSld>
  <p:clrMapOvr>
    <a:masterClrMapping/>
  </p:clrMapOvr>
  <p:transition spd="slow">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14660538"/>
              </p:ext>
            </p:extLst>
          </p:nvPr>
        </p:nvGraphicFramePr>
        <p:xfrm>
          <a:off x="1066800" y="1295400"/>
          <a:ext cx="7790688"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3178416"/>
      </p:ext>
    </p:extLst>
  </p:cSld>
  <p:clrMapOvr>
    <a:masterClrMapping/>
  </p:clrMapOvr>
  <p:transition spd="slow">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74994987"/>
              </p:ext>
            </p:extLst>
          </p:nvPr>
        </p:nvGraphicFramePr>
        <p:xfrm>
          <a:off x="914400" y="685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p:cNvGraphicFramePr/>
          <p:nvPr>
            <p:extLst>
              <p:ext uri="{D42A27DB-BD31-4B8C-83A1-F6EECF244321}">
                <p14:modId xmlns:p14="http://schemas.microsoft.com/office/powerpoint/2010/main" val="2985354429"/>
              </p:ext>
            </p:extLst>
          </p:nvPr>
        </p:nvGraphicFramePr>
        <p:xfrm>
          <a:off x="1828800" y="228600"/>
          <a:ext cx="6781800" cy="1905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065421036"/>
      </p:ext>
    </p:extLst>
  </p:cSld>
  <p:clrMapOvr>
    <a:masterClrMapping/>
  </p:clrMapOvr>
  <p:transition spd="slow">
    <p:pul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100" dirty="0">
                <a:latin typeface="Maiandra GD" panose="020E0502030308020204" pitchFamily="34" charset="0"/>
              </a:rPr>
              <a:t>HERBECQ REVIEW COMMISSION, 1985</a:t>
            </a:r>
            <a:r>
              <a:rPr lang="en-US" dirty="0"/>
              <a:t/>
            </a:r>
            <a:br>
              <a:rPr lang="en-US" dirty="0"/>
            </a:b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80002691"/>
              </p:ext>
            </p:extLst>
          </p:nvPr>
        </p:nvGraphicFramePr>
        <p:xfrm>
          <a:off x="1219200" y="990600"/>
          <a:ext cx="7498080"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1790955"/>
      </p:ext>
    </p:extLst>
  </p:cSld>
  <p:clrMapOvr>
    <a:masterClrMapping/>
  </p:clrMapOvr>
  <p:transition spd="slow">
    <p:pul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1285263829"/>
              </p:ext>
            </p:extLst>
          </p:nvPr>
        </p:nvGraphicFramePr>
        <p:xfrm>
          <a:off x="1435608" y="274638"/>
          <a:ext cx="74980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Content Placeholder 3"/>
          <p:cNvGraphicFramePr>
            <a:graphicFrameLocks noGrp="1"/>
          </p:cNvGraphicFramePr>
          <p:nvPr>
            <p:ph idx="1"/>
            <p:extLst>
              <p:ext uri="{D42A27DB-BD31-4B8C-83A1-F6EECF244321}">
                <p14:modId xmlns:p14="http://schemas.microsoft.com/office/powerpoint/2010/main" val="684380715"/>
              </p:ext>
            </p:extLst>
          </p:nvPr>
        </p:nvGraphicFramePr>
        <p:xfrm>
          <a:off x="1143000" y="1447800"/>
          <a:ext cx="7790688" cy="4800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35187364"/>
      </p:ext>
    </p:extLst>
  </p:cSld>
  <p:clrMapOvr>
    <a:masterClrMapping/>
  </p:clrMapOvr>
  <p:transition spd="slow">
    <p:pull/>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4235975702"/>
              </p:ext>
            </p:extLst>
          </p:nvPr>
        </p:nvGraphicFramePr>
        <p:xfrm>
          <a:off x="1143000" y="381000"/>
          <a:ext cx="7790688" cy="792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Content Placeholder 3"/>
          <p:cNvGraphicFramePr>
            <a:graphicFrameLocks noGrp="1"/>
          </p:cNvGraphicFramePr>
          <p:nvPr>
            <p:ph idx="1"/>
            <p:extLst>
              <p:ext uri="{D42A27DB-BD31-4B8C-83A1-F6EECF244321}">
                <p14:modId xmlns:p14="http://schemas.microsoft.com/office/powerpoint/2010/main" val="4216865229"/>
              </p:ext>
            </p:extLst>
          </p:nvPr>
        </p:nvGraphicFramePr>
        <p:xfrm>
          <a:off x="1219200" y="1447800"/>
          <a:ext cx="7714488" cy="4800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793579926"/>
      </p:ext>
    </p:extLst>
  </p:cSld>
  <p:clrMapOvr>
    <a:masterClrMapping/>
  </p:clrMapOvr>
  <p:transition spd="slow">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185519946"/>
              </p:ext>
            </p:extLst>
          </p:nvPr>
        </p:nvGraphicFramePr>
        <p:xfrm>
          <a:off x="1066800" y="274638"/>
          <a:ext cx="7924800" cy="1020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Content Placeholder 5"/>
          <p:cNvGraphicFramePr>
            <a:graphicFrameLocks noGrp="1"/>
          </p:cNvGraphicFramePr>
          <p:nvPr>
            <p:ph idx="1"/>
            <p:extLst>
              <p:ext uri="{D42A27DB-BD31-4B8C-83A1-F6EECF244321}">
                <p14:modId xmlns:p14="http://schemas.microsoft.com/office/powerpoint/2010/main" val="2882230356"/>
              </p:ext>
            </p:extLst>
          </p:nvPr>
        </p:nvGraphicFramePr>
        <p:xfrm>
          <a:off x="838200" y="1371600"/>
          <a:ext cx="7499350" cy="4800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615725742"/>
      </p:ext>
    </p:extLst>
  </p:cSld>
  <p:clrMapOvr>
    <a:masterClrMapping/>
  </p:clrMapOvr>
  <p:transition spd="slow">
    <p:pull/>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My argument………………..</a:t>
            </a:r>
            <a:endParaRPr lang="en-US" dirty="0"/>
          </a:p>
        </p:txBody>
      </p:sp>
      <p:sp>
        <p:nvSpPr>
          <p:cNvPr id="3" name="Content Placeholder 2"/>
          <p:cNvSpPr>
            <a:spLocks noGrp="1"/>
          </p:cNvSpPr>
          <p:nvPr>
            <p:ph idx="1"/>
          </p:nvPr>
        </p:nvSpPr>
        <p:spPr>
          <a:xfrm>
            <a:off x="1219200" y="1447800"/>
            <a:ext cx="7498080" cy="4800600"/>
          </a:xfrm>
        </p:spPr>
        <p:txBody>
          <a:bodyPr>
            <a:normAutofit fontScale="92500" lnSpcReduction="10000"/>
          </a:bodyPr>
          <a:lstStyle/>
          <a:p>
            <a:pPr marL="596646" indent="-514350">
              <a:buFont typeface="+mj-lt"/>
              <a:buAutoNum type="arabicParenR"/>
            </a:pPr>
            <a:r>
              <a:rPr lang="en-ZA" dirty="0" smtClean="0">
                <a:latin typeface="Maiandra GD" panose="020E0502030308020204" pitchFamily="34" charset="0"/>
              </a:rPr>
              <a:t>Capacity building and need to improve efficiency and effectiveness has been a long thorny journey in Malawi.</a:t>
            </a:r>
          </a:p>
          <a:p>
            <a:pPr marL="596646" indent="-514350">
              <a:buFont typeface="+mj-lt"/>
              <a:buAutoNum type="arabicParenR"/>
            </a:pPr>
            <a:r>
              <a:rPr lang="en-ZA" u="sng" dirty="0" smtClean="0">
                <a:effectLst>
                  <a:outerShdw blurRad="38100" dist="38100" dir="2700000" algn="tl">
                    <a:srgbClr val="000000">
                      <a:alpha val="43137"/>
                    </a:srgbClr>
                  </a:outerShdw>
                </a:effectLst>
                <a:latin typeface="Maiandra GD" panose="020E0502030308020204" pitchFamily="34" charset="0"/>
              </a:rPr>
              <a:t>Failure to implement already formulated policies is partly due to the shortage or lack of human capital or mismanagement of human capital.</a:t>
            </a:r>
          </a:p>
          <a:p>
            <a:pPr marL="596646" indent="-514350">
              <a:buFont typeface="+mj-lt"/>
              <a:buAutoNum type="arabicParenR"/>
            </a:pPr>
            <a:r>
              <a:rPr lang="en-ZA" dirty="0" smtClean="0">
                <a:latin typeface="Maiandra GD" panose="020E0502030308020204" pitchFamily="34" charset="0"/>
              </a:rPr>
              <a:t>Individual training institutions (public or private) to envision their roles in complementing Government efforts.</a:t>
            </a:r>
            <a:endParaRPr lang="en-US" dirty="0">
              <a:latin typeface="Maiandra GD" panose="020E0502030308020204" pitchFamily="34" charset="0"/>
            </a:endParaRPr>
          </a:p>
        </p:txBody>
      </p:sp>
    </p:spTree>
    <p:extLst>
      <p:ext uri="{BB962C8B-B14F-4D97-AF65-F5344CB8AC3E}">
        <p14:creationId xmlns:p14="http://schemas.microsoft.com/office/powerpoint/2010/main" val="1368965193"/>
      </p:ext>
    </p:extLst>
  </p:cSld>
  <p:clrMapOvr>
    <a:masterClrMapping/>
  </p:clrMapOvr>
  <p:transition spd="slow">
    <p:pul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4"/>
          <p:cNvGraphicFramePr>
            <a:graphicFrameLocks noGrp="1"/>
          </p:cNvGraphicFramePr>
          <p:nvPr>
            <p:ph idx="1"/>
            <p:extLst>
              <p:ext uri="{D42A27DB-BD31-4B8C-83A1-F6EECF244321}">
                <p14:modId xmlns:p14="http://schemas.microsoft.com/office/powerpoint/2010/main" val="185633514"/>
              </p:ext>
            </p:extLst>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ectangle 5"/>
          <p:cNvSpPr>
            <a:spLocks noGrp="1" noChangeArrowheads="1"/>
          </p:cNvSpPr>
          <p:nvPr>
            <p:ph type="title"/>
          </p:nvPr>
        </p:nvSpPr>
        <p:spPr bwMode="auto">
          <a:xfrm>
            <a:off x="1219200" y="228600"/>
            <a:ext cx="7498080" cy="1143000"/>
          </a:xfrm>
          <a:prstGeom prst="rect">
            <a:avLst/>
          </a:prstGeom>
          <a:ln>
            <a:headEnd/>
            <a:tailEnd/>
          </a:ln>
        </p:spPr>
        <p:style>
          <a:lnRef idx="2">
            <a:schemeClr val="accent6"/>
          </a:lnRef>
          <a:fillRef idx="1">
            <a:schemeClr val="lt1"/>
          </a:fillRef>
          <a:effectRef idx="0">
            <a:schemeClr val="accent6"/>
          </a:effectRef>
          <a:fontRef idx="minor">
            <a:schemeClr val="dk1"/>
          </a:fontRef>
        </p:style>
        <p:txBody>
          <a:bodyPr>
            <a:spAutoFit/>
          </a:bodyPr>
          <a:lstStyle/>
          <a:p>
            <a:pPr algn="ctr">
              <a:defRPr/>
            </a:pPr>
            <a:r>
              <a:rPr lang="en-US" altLang="en-US" sz="3200" dirty="0">
                <a:solidFill>
                  <a:prstClr val="black"/>
                </a:solidFill>
                <a:latin typeface="Maiandra GD" pitchFamily="34" charset="0"/>
              </a:rPr>
              <a:t>TURNING POINT !</a:t>
            </a:r>
            <a:endParaRPr lang="en-ZA" sz="3200" b="1" dirty="0">
              <a:solidFill>
                <a:prstClr val="black"/>
              </a:solidFill>
              <a:latin typeface="Maiandra GD" pitchFamily="34" charset="0"/>
            </a:endParaRPr>
          </a:p>
        </p:txBody>
      </p:sp>
    </p:spTree>
    <p:extLst>
      <p:ext uri="{BB962C8B-B14F-4D97-AF65-F5344CB8AC3E}">
        <p14:creationId xmlns:p14="http://schemas.microsoft.com/office/powerpoint/2010/main" val="2896228337"/>
      </p:ext>
    </p:extLst>
  </p:cSld>
  <p:clrMapOvr>
    <a:masterClrMapping/>
  </p:clrMapOvr>
  <p:transition spd="slow">
    <p:pull/>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74638"/>
            <a:ext cx="7866888" cy="1143000"/>
          </a:xfrm>
        </p:spPr>
        <p:txBody>
          <a:bodyPr>
            <a:normAutofit/>
          </a:bodyPr>
          <a:lstStyle/>
          <a:p>
            <a:r>
              <a:rPr lang="en-ZA" sz="3600" dirty="0" smtClean="0">
                <a:latin typeface="Maiandra GD" panose="020E0502030308020204" pitchFamily="34" charset="0"/>
              </a:rPr>
              <a:t>Strong and focused leadership….</a:t>
            </a:r>
            <a:endParaRPr lang="en-US" sz="3600" dirty="0">
              <a:latin typeface="Maiandra GD" panose="020E0502030308020204" pitchFamily="34" charset="0"/>
            </a:endParaRPr>
          </a:p>
        </p:txBody>
      </p:sp>
      <p:sp>
        <p:nvSpPr>
          <p:cNvPr id="3" name="Content Placeholder 2"/>
          <p:cNvSpPr>
            <a:spLocks noGrp="1"/>
          </p:cNvSpPr>
          <p:nvPr>
            <p:ph idx="1"/>
          </p:nvPr>
        </p:nvSpPr>
        <p:spPr>
          <a:xfrm>
            <a:off x="1219200" y="1600200"/>
            <a:ext cx="7498080" cy="4572000"/>
          </a:xfrm>
        </p:spPr>
        <p:txBody>
          <a:bodyPr>
            <a:normAutofit fontScale="92500" lnSpcReduction="20000"/>
          </a:bodyPr>
          <a:lstStyle/>
          <a:p>
            <a:pPr marL="82296" indent="0" algn="ctr">
              <a:buNone/>
            </a:pPr>
            <a:r>
              <a:rPr lang="en-ZA" altLang="en-US" dirty="0">
                <a:solidFill>
                  <a:srgbClr val="000000"/>
                </a:solidFill>
                <a:latin typeface="Maiandra GD" pitchFamily="34" charset="0"/>
              </a:rPr>
              <a:t>“What happened at the road traffic is an example of strong and focused leadership and how a nation we should learn to put our foot down on ideas that in the long run will benefit this country without thinking politics or the next election. Good leaders never rescind decisions or sit on the fence when there is public outrage but work to correct the situation”                         </a:t>
            </a:r>
            <a:r>
              <a:rPr lang="en-ZA" altLang="en-US" b="1" i="1" dirty="0">
                <a:solidFill>
                  <a:srgbClr val="000000"/>
                </a:solidFill>
                <a:latin typeface="Maiandra GD" pitchFamily="34" charset="0"/>
              </a:rPr>
              <a:t>(Cabinet Assessment, The Sunday Times, February 28, 2016)</a:t>
            </a:r>
            <a:endParaRPr lang="en-US" altLang="en-US" b="1" i="1" dirty="0">
              <a:solidFill>
                <a:srgbClr val="000000"/>
              </a:solidFill>
              <a:latin typeface="Maiandra GD" pitchFamily="34" charset="0"/>
            </a:endParaRPr>
          </a:p>
          <a:p>
            <a:endParaRPr lang="en-US" dirty="0"/>
          </a:p>
        </p:txBody>
      </p:sp>
    </p:spTree>
    <p:extLst>
      <p:ext uri="{BB962C8B-B14F-4D97-AF65-F5344CB8AC3E}">
        <p14:creationId xmlns:p14="http://schemas.microsoft.com/office/powerpoint/2010/main" val="2071390126"/>
      </p:ext>
    </p:extLst>
  </p:cSld>
  <p:clrMapOvr>
    <a:masterClrMapping/>
  </p:clrMapOvr>
  <p:transition spd="slow">
    <p:pull/>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7715250" cy="1143000"/>
          </a:xfrm>
        </p:spPr>
        <p:txBody>
          <a:bodyPr/>
          <a:lstStyle/>
          <a:p>
            <a:pPr algn="ctr">
              <a:defRPr/>
            </a:pPr>
            <a:r>
              <a:rPr lang="en-GB" sz="3100" dirty="0" smtClean="0"/>
              <a:t>MAIN PROBLEM  </a:t>
            </a:r>
            <a:br>
              <a:rPr lang="en-GB" sz="3100" dirty="0" smtClean="0"/>
            </a:br>
            <a:r>
              <a:rPr lang="en-GB" sz="3600" dirty="0" smtClean="0"/>
              <a:t>(Collins in his book ‘Good to Great)</a:t>
            </a:r>
            <a:endParaRPr lang="en-GB" sz="3600" dirty="0"/>
          </a:p>
        </p:txBody>
      </p:sp>
      <p:sp>
        <p:nvSpPr>
          <p:cNvPr id="14339" name="Content Placeholder 2"/>
          <p:cNvSpPr>
            <a:spLocks noGrp="1"/>
          </p:cNvSpPr>
          <p:nvPr>
            <p:ph idx="1"/>
          </p:nvPr>
        </p:nvSpPr>
        <p:spPr>
          <a:xfrm>
            <a:off x="1295400" y="1447800"/>
            <a:ext cx="7639050" cy="4800600"/>
          </a:xfrm>
        </p:spPr>
        <p:txBody>
          <a:bodyPr>
            <a:normAutofit lnSpcReduction="10000"/>
          </a:bodyPr>
          <a:lstStyle/>
          <a:p>
            <a:r>
              <a:rPr lang="en-GB" altLang="en-US" b="1" smtClean="0"/>
              <a:t>Good is the enemy of great.</a:t>
            </a:r>
          </a:p>
          <a:p>
            <a:pPr>
              <a:buFont typeface="Wingdings" pitchFamily="2" charset="2"/>
              <a:buChar char="q"/>
            </a:pPr>
            <a:r>
              <a:rPr lang="en-GB" altLang="en-US" sz="3600" smtClean="0">
                <a:latin typeface="Monotype Corsiva" pitchFamily="66" charset="0"/>
              </a:rPr>
              <a:t>‘we  don’t have great schools, principally because we have good schools......Few people attain great lives, in large part because it is just so easy to settle for a good life. The vast majority of companies never become great, precisely </a:t>
            </a:r>
            <a:r>
              <a:rPr lang="en-GB" altLang="en-US" sz="3600" u="sng" smtClean="0">
                <a:latin typeface="Monotype Corsiva" pitchFamily="66" charset="0"/>
              </a:rPr>
              <a:t>because the vast majority become quite good- and that is the main problem</a:t>
            </a:r>
            <a:r>
              <a:rPr lang="en-GB" altLang="en-US" sz="3600" smtClean="0">
                <a:latin typeface="Monotype Corsiva" pitchFamily="66" charset="0"/>
              </a:rPr>
              <a:t>’</a:t>
            </a:r>
          </a:p>
        </p:txBody>
      </p:sp>
      <p:sp>
        <p:nvSpPr>
          <p:cNvPr id="4" name="Footer Placeholder 3"/>
          <p:cNvSpPr>
            <a:spLocks noGrp="1"/>
          </p:cNvSpPr>
          <p:nvPr>
            <p:ph type="ftr" sz="quarter" idx="11"/>
          </p:nvPr>
        </p:nvSpPr>
        <p:spPr/>
        <p:txBody>
          <a:bodyPr/>
          <a:lstStyle/>
          <a:p>
            <a:pPr>
              <a:defRPr/>
            </a:pPr>
            <a:r>
              <a:rPr lang="en-GB" smtClean="0"/>
              <a:t>PMMuthete, 2014.</a:t>
            </a:r>
            <a:endParaRPr lang="en-US"/>
          </a:p>
        </p:txBody>
      </p:sp>
      <p:sp>
        <p:nvSpPr>
          <p:cNvPr id="5" name="Slide Number Placeholder 4"/>
          <p:cNvSpPr>
            <a:spLocks noGrp="1"/>
          </p:cNvSpPr>
          <p:nvPr>
            <p:ph type="sldNum" sz="quarter" idx="12"/>
          </p:nvPr>
        </p:nvSpPr>
        <p:spPr/>
        <p:txBody>
          <a:bodyPr/>
          <a:lstStyle/>
          <a:p>
            <a:pPr>
              <a:defRPr/>
            </a:pPr>
            <a:fld id="{A2E258CC-B7B8-43CC-B351-AE4A6F626C50}" type="slidenum">
              <a:rPr lang="en-US" smtClean="0"/>
              <a:pPr>
                <a:defRPr/>
              </a:pPr>
              <a:t>37</a:t>
            </a:fld>
            <a:endParaRPr lang="en-US"/>
          </a:p>
        </p:txBody>
      </p:sp>
    </p:spTree>
    <p:extLst>
      <p:ext uri="{BB962C8B-B14F-4D97-AF65-F5344CB8AC3E}">
        <p14:creationId xmlns:p14="http://schemas.microsoft.com/office/powerpoint/2010/main" val="1970228146"/>
      </p:ext>
    </p:extLst>
  </p:cSld>
  <p:clrMapOvr>
    <a:masterClrMapping/>
  </p:clrMapOvr>
  <p:transition spd="slow">
    <p:pull/>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We cling to status quo</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259998683"/>
              </p:ext>
            </p:extLst>
          </p:nvPr>
        </p:nvGraphicFramePr>
        <p:xfrm>
          <a:off x="1143000" y="1447800"/>
          <a:ext cx="77914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pPr>
              <a:defRPr/>
            </a:pPr>
            <a:fld id="{26B099FD-CB34-4835-BBDC-E25F86D7AB6E}" type="slidenum">
              <a:rPr lang="en-US" smtClean="0"/>
              <a:pPr>
                <a:defRPr/>
              </a:pPr>
              <a:t>38</a:t>
            </a:fld>
            <a:endParaRPr lang="en-US"/>
          </a:p>
        </p:txBody>
      </p:sp>
    </p:spTree>
    <p:extLst>
      <p:ext uri="{BB962C8B-B14F-4D97-AF65-F5344CB8AC3E}">
        <p14:creationId xmlns:p14="http://schemas.microsoft.com/office/powerpoint/2010/main" val="64705868"/>
      </p:ext>
    </p:extLst>
  </p:cSld>
  <p:clrMapOvr>
    <a:masterClrMapping/>
  </p:clrMapOvr>
  <p:transition spd="slow">
    <p:pull/>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8"/>
          <p:cNvGraphicFramePr>
            <a:graphicFrameLocks noGrp="1"/>
          </p:cNvGraphicFramePr>
          <p:nvPr>
            <p:ph sz="half" idx="1"/>
            <p:extLst>
              <p:ext uri="{D42A27DB-BD31-4B8C-83A1-F6EECF244321}">
                <p14:modId xmlns:p14="http://schemas.microsoft.com/office/powerpoint/2010/main" val="2725381311"/>
              </p:ext>
            </p:extLst>
          </p:nvPr>
        </p:nvGraphicFramePr>
        <p:xfrm>
          <a:off x="1066800" y="762000"/>
          <a:ext cx="3657600" cy="466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Content Placeholder 7"/>
          <p:cNvGraphicFramePr>
            <a:graphicFrameLocks noGrp="1"/>
          </p:cNvGraphicFramePr>
          <p:nvPr>
            <p:ph sz="half" idx="2"/>
            <p:extLst>
              <p:ext uri="{D42A27DB-BD31-4B8C-83A1-F6EECF244321}">
                <p14:modId xmlns:p14="http://schemas.microsoft.com/office/powerpoint/2010/main" val="4261751743"/>
              </p:ext>
            </p:extLst>
          </p:nvPr>
        </p:nvGraphicFramePr>
        <p:xfrm>
          <a:off x="4343400" y="1066800"/>
          <a:ext cx="4038600" cy="46640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117824110"/>
      </p:ext>
    </p:extLst>
  </p:cSld>
  <p:clrMapOvr>
    <a:masterClrMapping/>
  </p:clrMapOvr>
  <p:transition spd="slow">
    <p:pull/>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143000" y="274638"/>
            <a:ext cx="7790688" cy="1143000"/>
          </a:xfrm>
        </p:spPr>
        <p:txBody>
          <a:bodyPr>
            <a:noAutofit/>
          </a:bodyPr>
          <a:lstStyle/>
          <a:p>
            <a:pPr algn="ctr"/>
            <a:r>
              <a:rPr lang="en-ZA" sz="3600" dirty="0" smtClean="0">
                <a:latin typeface="Maiandra GD" panose="020E0502030308020204" pitchFamily="34" charset="0"/>
              </a:rPr>
              <a:t>REFORM AGENDA</a:t>
            </a:r>
            <a:endParaRPr lang="en-US" sz="3600" dirty="0">
              <a:latin typeface="Maiandra GD" panose="020E0502030308020204" pitchFamily="34" charset="0"/>
            </a:endParaRP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417821137"/>
              </p:ext>
            </p:extLst>
          </p:nvPr>
        </p:nvGraphicFramePr>
        <p:xfrm>
          <a:off x="1143000" y="13716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0418281"/>
      </p:ext>
    </p:extLst>
  </p:cSld>
  <p:clrMapOvr>
    <a:masterClrMapping/>
  </p:clrMapOvr>
  <p:transition spd="slow">
    <p:pull/>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sz="3600" dirty="0" smtClean="0">
                <a:latin typeface="Maiandra GD" panose="020E0502030308020204" pitchFamily="34" charset="0"/>
              </a:rPr>
              <a:t>HUMAN CAPITAL MANAGEMENT</a:t>
            </a:r>
            <a:endParaRPr lang="en-US" sz="3600" dirty="0">
              <a:latin typeface="Maiandra GD" panose="020E0502030308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90079901"/>
              </p:ext>
            </p:extLst>
          </p:nvPr>
        </p:nvGraphicFramePr>
        <p:xfrm>
          <a:off x="1435608" y="1447800"/>
          <a:ext cx="749808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3607916"/>
      </p:ext>
    </p:extLst>
  </p:cSld>
  <p:clrMapOvr>
    <a:masterClrMapping/>
  </p:clrMapOvr>
  <p:transition spd="slow">
    <p:pull/>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35608" y="274320"/>
            <a:ext cx="7498080" cy="792480"/>
          </a:xfrm>
        </p:spPr>
        <p:txBody>
          <a:bodyPr/>
          <a:lstStyle/>
          <a:p>
            <a:r>
              <a:rPr lang="en-ZA" dirty="0" smtClean="0"/>
              <a:t>HCM</a:t>
            </a:r>
            <a:endParaRPr lang="en-US" dirty="0"/>
          </a:p>
        </p:txBody>
      </p:sp>
      <p:sp>
        <p:nvSpPr>
          <p:cNvPr id="6" name="Content Placeholder 5"/>
          <p:cNvSpPr>
            <a:spLocks noGrp="1"/>
          </p:cNvSpPr>
          <p:nvPr>
            <p:ph sz="half" idx="1"/>
          </p:nvPr>
        </p:nvSpPr>
        <p:spPr>
          <a:xfrm>
            <a:off x="990600" y="1371600"/>
            <a:ext cx="3810000" cy="4815840"/>
          </a:xfrm>
        </p:spPr>
        <p:txBody>
          <a:bodyPr>
            <a:normAutofit lnSpcReduction="10000"/>
          </a:bodyPr>
          <a:lstStyle/>
          <a:p>
            <a:pPr marL="82296" indent="0" algn="ctr">
              <a:buNone/>
            </a:pPr>
            <a:endParaRPr lang="en-US" b="1" dirty="0" smtClean="0">
              <a:latin typeface="Bradley Hand ITC" panose="03070402050302030203" pitchFamily="66" charset="0"/>
            </a:endParaRPr>
          </a:p>
          <a:p>
            <a:pPr marL="82296" indent="0" algn="ctr">
              <a:buNone/>
            </a:pPr>
            <a:r>
              <a:rPr lang="en-US" b="1" dirty="0" smtClean="0">
                <a:latin typeface="Bradley Hand ITC" panose="03070402050302030203" pitchFamily="66" charset="0"/>
              </a:rPr>
              <a:t>“</a:t>
            </a:r>
            <a:r>
              <a:rPr lang="en-US" b="1" dirty="0">
                <a:latin typeface="Bradley Hand ITC" panose="03070402050302030203" pitchFamily="66" charset="0"/>
              </a:rPr>
              <a:t>If you don’t learn how to implement HCM properly, you’ll be left behind. It’s a source of significant competitive advantage and when done well, it demonstrates direct business </a:t>
            </a:r>
            <a:r>
              <a:rPr lang="en-US" b="1" dirty="0" smtClean="0">
                <a:latin typeface="Bradley Hand ITC" panose="03070402050302030203" pitchFamily="66" charset="0"/>
              </a:rPr>
              <a:t>impact” </a:t>
            </a:r>
            <a:r>
              <a:rPr lang="en-US" b="1" dirty="0" smtClean="0">
                <a:latin typeface="Maiandra GD" panose="020E0502030308020204" pitchFamily="34" charset="0"/>
              </a:rPr>
              <a:t>(Young</a:t>
            </a:r>
            <a:r>
              <a:rPr lang="en-US" b="1" dirty="0">
                <a:latin typeface="Maiandra GD" panose="020E0502030308020204" pitchFamily="34" charset="0"/>
              </a:rPr>
              <a:t>, </a:t>
            </a:r>
            <a:r>
              <a:rPr lang="en-US" b="1" dirty="0" smtClean="0">
                <a:latin typeface="Maiandra GD" panose="020E0502030308020204" pitchFamily="34" charset="0"/>
              </a:rPr>
              <a:t>2005</a:t>
            </a:r>
            <a:r>
              <a:rPr lang="en-US" b="1" dirty="0">
                <a:latin typeface="Maiandra GD" panose="020E0502030308020204" pitchFamily="34" charset="0"/>
              </a:rPr>
              <a:t>). </a:t>
            </a:r>
          </a:p>
        </p:txBody>
      </p:sp>
      <p:sp>
        <p:nvSpPr>
          <p:cNvPr id="7" name="Content Placeholder 6"/>
          <p:cNvSpPr>
            <a:spLocks noGrp="1"/>
          </p:cNvSpPr>
          <p:nvPr>
            <p:ph sz="half" idx="2"/>
          </p:nvPr>
        </p:nvSpPr>
        <p:spPr>
          <a:xfrm>
            <a:off x="4800600" y="914400"/>
            <a:ext cx="4133088" cy="5273040"/>
          </a:xfrm>
        </p:spPr>
        <p:txBody>
          <a:bodyPr>
            <a:normAutofit lnSpcReduction="10000"/>
          </a:bodyPr>
          <a:lstStyle/>
          <a:p>
            <a:r>
              <a:rPr lang="en-US" dirty="0"/>
              <a:t>Must be tailored to the goals, culture and HR practices of individual </a:t>
            </a:r>
            <a:r>
              <a:rPr lang="en-US" dirty="0" err="1"/>
              <a:t>organisations</a:t>
            </a:r>
            <a:r>
              <a:rPr lang="en-US" dirty="0" smtClean="0"/>
              <a:t>.</a:t>
            </a:r>
          </a:p>
          <a:p>
            <a:pPr marL="82296" indent="0">
              <a:buNone/>
            </a:pPr>
            <a:endParaRPr lang="en-US" dirty="0"/>
          </a:p>
          <a:p>
            <a:r>
              <a:rPr lang="en-US" dirty="0"/>
              <a:t>The process involves mapping HR measures (for example, training, reward, employee retention) against business metrics </a:t>
            </a:r>
            <a:r>
              <a:rPr lang="en-US" dirty="0" err="1" smtClean="0"/>
              <a:t>ie</a:t>
            </a:r>
            <a:r>
              <a:rPr lang="en-US" dirty="0" smtClean="0"/>
              <a:t> customer </a:t>
            </a:r>
            <a:r>
              <a:rPr lang="en-US" dirty="0"/>
              <a:t>satisfaction and sales </a:t>
            </a:r>
            <a:r>
              <a:rPr lang="en-US" dirty="0" smtClean="0"/>
              <a:t>figures</a:t>
            </a:r>
            <a:endParaRPr lang="en-US" dirty="0"/>
          </a:p>
        </p:txBody>
      </p:sp>
    </p:spTree>
    <p:extLst>
      <p:ext uri="{BB962C8B-B14F-4D97-AF65-F5344CB8AC3E}">
        <p14:creationId xmlns:p14="http://schemas.microsoft.com/office/powerpoint/2010/main" val="4275578161"/>
      </p:ext>
    </p:extLst>
  </p:cSld>
  <p:clrMapOvr>
    <a:masterClrMapping/>
  </p:clrMapOvr>
  <p:transition spd="slow">
    <p:pull/>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714919727"/>
              </p:ext>
            </p:extLst>
          </p:nvPr>
        </p:nvGraphicFramePr>
        <p:xfrm>
          <a:off x="1066800" y="228600"/>
          <a:ext cx="78028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p:cNvSpPr>
            <a:spLocks noGrp="1"/>
          </p:cNvSpPr>
          <p:nvPr>
            <p:ph idx="1"/>
          </p:nvPr>
        </p:nvSpPr>
        <p:spPr>
          <a:xfrm>
            <a:off x="1219200" y="1371600"/>
            <a:ext cx="7620000" cy="4800600"/>
          </a:xfrm>
        </p:spPr>
        <p:txBody>
          <a:bodyPr>
            <a:normAutofit lnSpcReduction="10000"/>
          </a:bodyPr>
          <a:lstStyle/>
          <a:p>
            <a:r>
              <a:rPr lang="en-US" dirty="0" smtClean="0">
                <a:latin typeface="Maiandra GD" panose="020E0502030308020204" pitchFamily="34" charset="0"/>
              </a:rPr>
              <a:t>Rewarding </a:t>
            </a:r>
            <a:r>
              <a:rPr lang="en-US" dirty="0">
                <a:latin typeface="Maiandra GD" panose="020E0502030308020204" pitchFamily="34" charset="0"/>
              </a:rPr>
              <a:t>original ideas and possibilities of improvements proposed by </a:t>
            </a:r>
            <a:r>
              <a:rPr lang="en-US" dirty="0" smtClean="0">
                <a:latin typeface="Maiandra GD" panose="020E0502030308020204" pitchFamily="34" charset="0"/>
              </a:rPr>
              <a:t>employees.</a:t>
            </a:r>
          </a:p>
          <a:p>
            <a:r>
              <a:rPr lang="en-US" dirty="0" smtClean="0">
                <a:latin typeface="Maiandra GD" panose="020E0502030308020204" pitchFamily="34" charset="0"/>
              </a:rPr>
              <a:t>Comparing </a:t>
            </a:r>
            <a:r>
              <a:rPr lang="en-US" dirty="0">
                <a:latin typeface="Maiandra GD" panose="020E0502030308020204" pitchFamily="34" charset="0"/>
              </a:rPr>
              <a:t>own company with </a:t>
            </a:r>
            <a:r>
              <a:rPr lang="en-US" dirty="0" smtClean="0">
                <a:latin typeface="Maiandra GD" panose="020E0502030308020204" pitchFamily="34" charset="0"/>
              </a:rPr>
              <a:t>competition.</a:t>
            </a:r>
          </a:p>
          <a:p>
            <a:r>
              <a:rPr lang="en-US" dirty="0" smtClean="0">
                <a:latin typeface="Maiandra GD" panose="020E0502030308020204" pitchFamily="34" charset="0"/>
              </a:rPr>
              <a:t>Adequate </a:t>
            </a:r>
            <a:r>
              <a:rPr lang="en-US" dirty="0">
                <a:latin typeface="Maiandra GD" panose="020E0502030308020204" pitchFamily="34" charset="0"/>
              </a:rPr>
              <a:t>usage of knowledge acquired from business </a:t>
            </a:r>
            <a:r>
              <a:rPr lang="en-US" dirty="0" smtClean="0">
                <a:latin typeface="Maiandra GD" panose="020E0502030308020204" pitchFamily="34" charset="0"/>
              </a:rPr>
              <a:t>environment</a:t>
            </a:r>
            <a:r>
              <a:rPr lang="en-US" dirty="0">
                <a:latin typeface="Maiandra GD" panose="020E0502030308020204" pitchFamily="34" charset="0"/>
              </a:rPr>
              <a:t>.</a:t>
            </a:r>
            <a:endParaRPr lang="en-US" dirty="0" smtClean="0">
              <a:latin typeface="Maiandra GD" panose="020E0502030308020204" pitchFamily="34" charset="0"/>
            </a:endParaRPr>
          </a:p>
          <a:p>
            <a:r>
              <a:rPr lang="en-US" dirty="0" smtClean="0">
                <a:latin typeface="Maiandra GD" panose="020E0502030308020204" pitchFamily="34" charset="0"/>
              </a:rPr>
              <a:t>Immediate </a:t>
            </a:r>
            <a:r>
              <a:rPr lang="en-US" dirty="0">
                <a:latin typeface="Maiandra GD" panose="020E0502030308020204" pitchFamily="34" charset="0"/>
              </a:rPr>
              <a:t>undertaking of corrective actions aiming at quick removal of detected </a:t>
            </a:r>
            <a:r>
              <a:rPr lang="en-US" dirty="0" smtClean="0">
                <a:latin typeface="Maiandra GD" panose="020E0502030308020204" pitchFamily="34" charset="0"/>
              </a:rPr>
              <a:t>inconsistencies</a:t>
            </a:r>
            <a:r>
              <a:rPr lang="en-US" dirty="0">
                <a:latin typeface="Maiandra GD" panose="020E0502030308020204" pitchFamily="34" charset="0"/>
              </a:rPr>
              <a:t>.</a:t>
            </a:r>
          </a:p>
        </p:txBody>
      </p:sp>
    </p:spTree>
    <p:extLst>
      <p:ext uri="{BB962C8B-B14F-4D97-AF65-F5344CB8AC3E}">
        <p14:creationId xmlns:p14="http://schemas.microsoft.com/office/powerpoint/2010/main" val="3532401722"/>
      </p:ext>
    </p:extLst>
  </p:cSld>
  <p:clrMapOvr>
    <a:masterClrMapping/>
  </p:clrMapOvr>
  <p:transition spd="slow">
    <p:pull/>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968967453"/>
              </p:ext>
            </p:extLst>
          </p:nvPr>
        </p:nvGraphicFramePr>
        <p:xfrm>
          <a:off x="1143000" y="457200"/>
          <a:ext cx="7498080" cy="792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p:cNvSpPr>
            <a:spLocks noGrp="1"/>
          </p:cNvSpPr>
          <p:nvPr>
            <p:ph idx="1"/>
          </p:nvPr>
        </p:nvSpPr>
        <p:spPr>
          <a:xfrm>
            <a:off x="1219200" y="1371600"/>
            <a:ext cx="7714488" cy="5029200"/>
          </a:xfrm>
        </p:spPr>
        <p:txBody>
          <a:bodyPr>
            <a:normAutofit fontScale="85000" lnSpcReduction="20000"/>
          </a:bodyPr>
          <a:lstStyle/>
          <a:p>
            <a:r>
              <a:rPr lang="en-US" dirty="0" smtClean="0">
                <a:latin typeface="Maiandra GD" panose="020E0502030308020204" pitchFamily="34" charset="0"/>
              </a:rPr>
              <a:t>Adequate </a:t>
            </a:r>
            <a:r>
              <a:rPr lang="en-US" dirty="0">
                <a:latin typeface="Maiandra GD" panose="020E0502030308020204" pitchFamily="34" charset="0"/>
              </a:rPr>
              <a:t>coordination of team </a:t>
            </a:r>
            <a:r>
              <a:rPr lang="en-US" dirty="0" smtClean="0">
                <a:latin typeface="Maiandra GD" panose="020E0502030308020204" pitchFamily="34" charset="0"/>
              </a:rPr>
              <a:t>work</a:t>
            </a:r>
            <a:r>
              <a:rPr lang="en-US" dirty="0">
                <a:latin typeface="Maiandra GD" panose="020E0502030308020204" pitchFamily="34" charset="0"/>
              </a:rPr>
              <a:t>.</a:t>
            </a:r>
            <a:endParaRPr lang="en-US" dirty="0" smtClean="0">
              <a:latin typeface="Maiandra GD" panose="020E0502030308020204" pitchFamily="34" charset="0"/>
            </a:endParaRPr>
          </a:p>
          <a:p>
            <a:r>
              <a:rPr lang="en-US" dirty="0" smtClean="0">
                <a:latin typeface="Maiandra GD" panose="020E0502030308020204" pitchFamily="34" charset="0"/>
              </a:rPr>
              <a:t>Undertaking </a:t>
            </a:r>
            <a:r>
              <a:rPr lang="en-US" dirty="0">
                <a:latin typeface="Maiandra GD" panose="020E0502030308020204" pitchFamily="34" charset="0"/>
              </a:rPr>
              <a:t>actions based on knowledge and requiring development of human resources</a:t>
            </a:r>
            <a:r>
              <a:rPr lang="en-US" dirty="0" smtClean="0">
                <a:latin typeface="Maiandra GD" panose="020E0502030308020204" pitchFamily="34" charset="0"/>
              </a:rPr>
              <a:t>,. </a:t>
            </a:r>
          </a:p>
          <a:p>
            <a:r>
              <a:rPr lang="en-US" dirty="0" smtClean="0">
                <a:latin typeface="Maiandra GD" panose="020E0502030308020204" pitchFamily="34" charset="0"/>
              </a:rPr>
              <a:t>Development </a:t>
            </a:r>
            <a:r>
              <a:rPr lang="en-US" dirty="0">
                <a:latin typeface="Maiandra GD" panose="020E0502030308020204" pitchFamily="34" charset="0"/>
              </a:rPr>
              <a:t>of </a:t>
            </a:r>
            <a:r>
              <a:rPr lang="en-US" dirty="0" err="1">
                <a:latin typeface="Maiandra GD" panose="020E0502030308020204" pitchFamily="34" charset="0"/>
              </a:rPr>
              <a:t>organisational</a:t>
            </a:r>
            <a:r>
              <a:rPr lang="en-US" dirty="0">
                <a:latin typeface="Maiandra GD" panose="020E0502030308020204" pitchFamily="34" charset="0"/>
              </a:rPr>
              <a:t> culture supporting creativity and knowledge </a:t>
            </a:r>
            <a:r>
              <a:rPr lang="en-US" dirty="0" smtClean="0">
                <a:latin typeface="Maiandra GD" panose="020E0502030308020204" pitchFamily="34" charset="0"/>
              </a:rPr>
              <a:t>sharing</a:t>
            </a:r>
            <a:r>
              <a:rPr lang="en-US" dirty="0">
                <a:latin typeface="Maiandra GD" panose="020E0502030308020204" pitchFamily="34" charset="0"/>
              </a:rPr>
              <a:t>.</a:t>
            </a:r>
            <a:endParaRPr lang="en-US" dirty="0" smtClean="0">
              <a:latin typeface="Maiandra GD" panose="020E0502030308020204" pitchFamily="34" charset="0"/>
            </a:endParaRPr>
          </a:p>
          <a:p>
            <a:r>
              <a:rPr lang="en-US" dirty="0" smtClean="0">
                <a:latin typeface="Maiandra GD" panose="020E0502030308020204" pitchFamily="34" charset="0"/>
              </a:rPr>
              <a:t>Propagating </a:t>
            </a:r>
            <a:r>
              <a:rPr lang="en-US" dirty="0">
                <a:latin typeface="Maiandra GD" panose="020E0502030308020204" pitchFamily="34" charset="0"/>
              </a:rPr>
              <a:t>company’s mission and strategy awareness especially among new employees, as well as undertaking actions aiming at identification of employees with company’s </a:t>
            </a:r>
            <a:r>
              <a:rPr lang="en-US" dirty="0" smtClean="0">
                <a:latin typeface="Maiandra GD" panose="020E0502030308020204" pitchFamily="34" charset="0"/>
              </a:rPr>
              <a:t>targets</a:t>
            </a:r>
            <a:r>
              <a:rPr lang="en-US" dirty="0">
                <a:latin typeface="Maiandra GD" panose="020E0502030308020204" pitchFamily="34" charset="0"/>
              </a:rPr>
              <a:t>.</a:t>
            </a:r>
            <a:endParaRPr lang="en-US" dirty="0" smtClean="0">
              <a:latin typeface="Maiandra GD" panose="020E0502030308020204" pitchFamily="34" charset="0"/>
            </a:endParaRPr>
          </a:p>
          <a:p>
            <a:r>
              <a:rPr lang="en-US" dirty="0" smtClean="0">
                <a:latin typeface="Maiandra GD" panose="020E0502030308020204" pitchFamily="34" charset="0"/>
              </a:rPr>
              <a:t>Determining </a:t>
            </a:r>
            <a:r>
              <a:rPr lang="en-US" dirty="0">
                <a:latin typeface="Maiandra GD" panose="020E0502030308020204" pitchFamily="34" charset="0"/>
              </a:rPr>
              <a:t>quality targets, measures and their values, monitoring realization of assumed targets, revising the quality management </a:t>
            </a:r>
            <a:r>
              <a:rPr lang="en-US" dirty="0" smtClean="0">
                <a:latin typeface="Maiandra GD" panose="020E0502030308020204" pitchFamily="34" charset="0"/>
              </a:rPr>
              <a:t>system.</a:t>
            </a:r>
            <a:endParaRPr lang="en-US" dirty="0">
              <a:latin typeface="Maiandra GD" panose="020E0502030308020204" pitchFamily="34" charset="0"/>
            </a:endParaRPr>
          </a:p>
        </p:txBody>
      </p:sp>
    </p:spTree>
    <p:extLst>
      <p:ext uri="{BB962C8B-B14F-4D97-AF65-F5344CB8AC3E}">
        <p14:creationId xmlns:p14="http://schemas.microsoft.com/office/powerpoint/2010/main" val="1571938400"/>
      </p:ext>
    </p:extLst>
  </p:cSld>
  <p:clrMapOvr>
    <a:masterClrMapping/>
  </p:clrMapOvr>
  <p:transition spd="slow">
    <p:pull/>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smtClean="0">
                <a:latin typeface="Maiandra GD" panose="020E0502030308020204" pitchFamily="34" charset="0"/>
              </a:rPr>
              <a:t>Perceiving </a:t>
            </a:r>
            <a:r>
              <a:rPr lang="en-US" dirty="0">
                <a:latin typeface="Maiandra GD" panose="020E0502030308020204" pitchFamily="34" charset="0"/>
              </a:rPr>
              <a:t>every employee as company’s potential </a:t>
            </a:r>
            <a:r>
              <a:rPr lang="en-US" dirty="0" smtClean="0">
                <a:latin typeface="Maiandra GD" panose="020E0502030308020204" pitchFamily="34" charset="0"/>
              </a:rPr>
              <a:t>client,.</a:t>
            </a:r>
          </a:p>
          <a:p>
            <a:r>
              <a:rPr lang="en-US" dirty="0" smtClean="0">
                <a:latin typeface="Maiandra GD" panose="020E0502030308020204" pitchFamily="34" charset="0"/>
              </a:rPr>
              <a:t>Rich </a:t>
            </a:r>
            <a:r>
              <a:rPr lang="en-US" dirty="0">
                <a:latin typeface="Maiandra GD" panose="020E0502030308020204" pitchFamily="34" charset="0"/>
              </a:rPr>
              <a:t>training system and possibility of following individual career paths, providing employees with the satisfying work environment, stimulating their engagement, and contributing to development and realization of personal targets,   </a:t>
            </a:r>
            <a:endParaRPr lang="en-US" dirty="0" smtClean="0">
              <a:latin typeface="Maiandra GD" panose="020E0502030308020204" pitchFamily="34" charset="0"/>
            </a:endParaRPr>
          </a:p>
          <a:p>
            <a:r>
              <a:rPr lang="en-US" dirty="0" smtClean="0">
                <a:latin typeface="Maiandra GD" panose="020E0502030308020204" pitchFamily="34" charset="0"/>
              </a:rPr>
              <a:t>Stimulating </a:t>
            </a:r>
            <a:r>
              <a:rPr lang="en-US" dirty="0">
                <a:latin typeface="Maiandra GD" panose="020E0502030308020204" pitchFamily="34" charset="0"/>
              </a:rPr>
              <a:t>initiatives, innovativeness and independency of </a:t>
            </a:r>
            <a:r>
              <a:rPr lang="en-US" dirty="0" smtClean="0">
                <a:latin typeface="Maiandra GD" panose="020E0502030308020204" pitchFamily="34" charset="0"/>
              </a:rPr>
              <a:t>personnel.</a:t>
            </a:r>
            <a:endParaRPr lang="en-US" dirty="0">
              <a:latin typeface="Maiandra GD" panose="020E0502030308020204" pitchFamily="34" charset="0"/>
            </a:endParaRPr>
          </a:p>
        </p:txBody>
      </p:sp>
    </p:spTree>
    <p:extLst>
      <p:ext uri="{BB962C8B-B14F-4D97-AF65-F5344CB8AC3E}">
        <p14:creationId xmlns:p14="http://schemas.microsoft.com/office/powerpoint/2010/main" val="3821360984"/>
      </p:ext>
    </p:extLst>
  </p:cSld>
  <p:clrMapOvr>
    <a:masterClrMapping/>
  </p:clrMapOvr>
  <p:transition spd="slow">
    <p:pull/>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r>
              <a:rPr lang="en-US" u="sng" dirty="0" smtClean="0">
                <a:latin typeface="Maiandra GD" panose="020E0502030308020204" pitchFamily="34" charset="0"/>
              </a:rPr>
              <a:t>Influencing </a:t>
            </a:r>
            <a:r>
              <a:rPr lang="en-US" u="sng" dirty="0">
                <a:latin typeface="Maiandra GD" panose="020E0502030308020204" pitchFamily="34" charset="0"/>
              </a:rPr>
              <a:t>employees so they are willing to broaden their knowledge, as well as to share it and use it during performance of their duties </a:t>
            </a:r>
            <a:r>
              <a:rPr lang="en-US" dirty="0">
                <a:latin typeface="Maiandra GD" panose="020E0502030308020204" pitchFamily="34" charset="0"/>
              </a:rPr>
              <a:t>– i.e. to base communication within an organisation on mutual trust </a:t>
            </a:r>
            <a:r>
              <a:rPr lang="en-US" dirty="0" smtClean="0">
                <a:latin typeface="Maiandra GD" panose="020E0502030308020204" pitchFamily="34" charset="0"/>
              </a:rPr>
              <a:t>, sharing </a:t>
            </a:r>
            <a:r>
              <a:rPr lang="en-US" dirty="0">
                <a:latin typeface="Maiandra GD" panose="020E0502030308020204" pitchFamily="34" charset="0"/>
              </a:rPr>
              <a:t>negative knowledge – resulting from own mistakes,  </a:t>
            </a:r>
            <a:endParaRPr lang="en-US" dirty="0" smtClean="0">
              <a:latin typeface="Maiandra GD" panose="020E0502030308020204" pitchFamily="34" charset="0"/>
            </a:endParaRPr>
          </a:p>
          <a:p>
            <a:r>
              <a:rPr lang="en-US" u="sng" dirty="0" smtClean="0">
                <a:latin typeface="Maiandra GD" panose="020E0502030308020204" pitchFamily="34" charset="0"/>
              </a:rPr>
              <a:t>Limiting </a:t>
            </a:r>
            <a:r>
              <a:rPr lang="en-US" u="sng" dirty="0">
                <a:latin typeface="Maiandra GD" panose="020E0502030308020204" pitchFamily="34" charset="0"/>
              </a:rPr>
              <a:t>control systems for the benefit of self-control ones</a:t>
            </a:r>
            <a:r>
              <a:rPr lang="en-US" dirty="0">
                <a:latin typeface="Maiandra GD" panose="020E0502030308020204" pitchFamily="34" charset="0"/>
              </a:rPr>
              <a:t>, and developing responsibility and trust instead of supervision,  </a:t>
            </a:r>
            <a:endParaRPr lang="en-US" dirty="0" smtClean="0">
              <a:latin typeface="Maiandra GD" panose="020E0502030308020204" pitchFamily="34" charset="0"/>
            </a:endParaRPr>
          </a:p>
          <a:p>
            <a:r>
              <a:rPr lang="en-US" dirty="0" smtClean="0">
                <a:latin typeface="Maiandra GD" panose="020E0502030308020204" pitchFamily="34" charset="0"/>
              </a:rPr>
              <a:t>Fair </a:t>
            </a:r>
            <a:r>
              <a:rPr lang="en-US" dirty="0">
                <a:latin typeface="Maiandra GD" panose="020E0502030308020204" pitchFamily="34" charset="0"/>
              </a:rPr>
              <a:t>treatment of employees, perceiving information as a common good. </a:t>
            </a:r>
          </a:p>
        </p:txBody>
      </p:sp>
    </p:spTree>
    <p:extLst>
      <p:ext uri="{BB962C8B-B14F-4D97-AF65-F5344CB8AC3E}">
        <p14:creationId xmlns:p14="http://schemas.microsoft.com/office/powerpoint/2010/main" val="2570609635"/>
      </p:ext>
    </p:extLst>
  </p:cSld>
  <p:clrMapOvr>
    <a:masterClrMapping/>
  </p:clrMapOvr>
  <p:transition spd="slow">
    <p:pull/>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52400"/>
            <a:ext cx="7790688" cy="1143000"/>
          </a:xfrm>
        </p:spPr>
        <p:txBody>
          <a:bodyPr>
            <a:normAutofit/>
          </a:bodyPr>
          <a:lstStyle/>
          <a:p>
            <a:r>
              <a:rPr lang="en-US" sz="2800" dirty="0">
                <a:solidFill>
                  <a:schemeClr val="tx1"/>
                </a:solidFill>
                <a:latin typeface="Maiandra GD" panose="020E0502030308020204" pitchFamily="34" charset="0"/>
              </a:rPr>
              <a:t>Existing conditions for the development of human </a:t>
            </a:r>
            <a:r>
              <a:rPr lang="en-US" sz="2800" dirty="0" smtClean="0">
                <a:solidFill>
                  <a:schemeClr val="tx1"/>
                </a:solidFill>
                <a:latin typeface="Maiandra GD" panose="020E0502030308020204" pitchFamily="34" charset="0"/>
              </a:rPr>
              <a:t>capital- Public Sector  </a:t>
            </a:r>
            <a:endParaRPr lang="en-US" sz="2800" dirty="0">
              <a:solidFill>
                <a:schemeClr val="tx1"/>
              </a:solidFill>
              <a:latin typeface="Maiandra GD" panose="020E0502030308020204" pitchFamily="34" charset="0"/>
            </a:endParaRPr>
          </a:p>
        </p:txBody>
      </p:sp>
      <p:sp>
        <p:nvSpPr>
          <p:cNvPr id="3" name="Content Placeholder 2"/>
          <p:cNvSpPr>
            <a:spLocks noGrp="1"/>
          </p:cNvSpPr>
          <p:nvPr>
            <p:ph idx="1"/>
          </p:nvPr>
        </p:nvSpPr>
        <p:spPr>
          <a:xfrm>
            <a:off x="1219200" y="1524000"/>
            <a:ext cx="7650480" cy="4800600"/>
          </a:xfrm>
        </p:spPr>
        <p:txBody>
          <a:bodyPr>
            <a:noAutofit/>
          </a:bodyPr>
          <a:lstStyle/>
          <a:p>
            <a:pPr>
              <a:buFont typeface="Wingdings" panose="05000000000000000000" pitchFamily="2" charset="2"/>
              <a:buChar char="q"/>
            </a:pPr>
            <a:r>
              <a:rPr lang="en-US" sz="2600" dirty="0">
                <a:latin typeface="Maiandra GD" panose="020E0502030308020204" pitchFamily="34" charset="0"/>
              </a:rPr>
              <a:t>Unwillingness to share knowledge caused mainly by:  </a:t>
            </a:r>
            <a:endParaRPr lang="en-US" sz="2600" dirty="0" smtClean="0">
              <a:latin typeface="Maiandra GD" panose="020E0502030308020204" pitchFamily="34" charset="0"/>
            </a:endParaRPr>
          </a:p>
          <a:p>
            <a:pPr marL="596646" indent="-514350">
              <a:buFont typeface="+mj-lt"/>
              <a:buAutoNum type="arabicParenR"/>
            </a:pPr>
            <a:r>
              <a:rPr lang="en-US" sz="2600" dirty="0" smtClean="0">
                <a:latin typeface="Maiandra GD" panose="020E0502030308020204" pitchFamily="34" charset="0"/>
              </a:rPr>
              <a:t>Inadequate </a:t>
            </a:r>
            <a:r>
              <a:rPr lang="en-US" sz="2600" dirty="0" err="1">
                <a:latin typeface="Maiandra GD" panose="020E0502030308020204" pitchFamily="34" charset="0"/>
              </a:rPr>
              <a:t>organisational</a:t>
            </a:r>
            <a:r>
              <a:rPr lang="en-US" sz="2600" dirty="0">
                <a:latin typeface="Maiandra GD" panose="020E0502030308020204" pitchFamily="34" charset="0"/>
              </a:rPr>
              <a:t> culture, </a:t>
            </a:r>
            <a:endParaRPr lang="en-US" sz="2600" dirty="0" smtClean="0">
              <a:latin typeface="Maiandra GD" panose="020E0502030308020204" pitchFamily="34" charset="0"/>
            </a:endParaRPr>
          </a:p>
          <a:p>
            <a:pPr marL="596646" indent="-514350">
              <a:buFont typeface="+mj-lt"/>
              <a:buAutoNum type="arabicParenR"/>
            </a:pPr>
            <a:r>
              <a:rPr lang="en-US" sz="2600" dirty="0" smtClean="0">
                <a:latin typeface="Maiandra GD" panose="020E0502030308020204" pitchFamily="34" charset="0"/>
              </a:rPr>
              <a:t>Lack </a:t>
            </a:r>
            <a:r>
              <a:rPr lang="en-US" sz="2600" dirty="0">
                <a:latin typeface="Maiandra GD" panose="020E0502030308020204" pitchFamily="34" charset="0"/>
              </a:rPr>
              <a:t>of benefits from sharing </a:t>
            </a:r>
            <a:r>
              <a:rPr lang="en-US" sz="2600" dirty="0" smtClean="0">
                <a:latin typeface="Maiandra GD" panose="020E0502030308020204" pitchFamily="34" charset="0"/>
              </a:rPr>
              <a:t>knowledge, </a:t>
            </a:r>
          </a:p>
          <a:p>
            <a:pPr marL="596646" indent="-514350">
              <a:buFont typeface="+mj-lt"/>
              <a:buAutoNum type="arabicParenR"/>
            </a:pPr>
            <a:r>
              <a:rPr lang="en-US" sz="2600" dirty="0" smtClean="0">
                <a:latin typeface="Maiandra GD" panose="020E0502030308020204" pitchFamily="34" charset="0"/>
              </a:rPr>
              <a:t>Lack </a:t>
            </a:r>
            <a:r>
              <a:rPr lang="en-US" sz="2600" dirty="0">
                <a:latin typeface="Maiandra GD" panose="020E0502030308020204" pitchFamily="34" charset="0"/>
              </a:rPr>
              <a:t>of mutual trust between co-workers, feeling insecure and convinced of being not good enough,   </a:t>
            </a:r>
            <a:endParaRPr lang="en-US" sz="2600" dirty="0" smtClean="0">
              <a:latin typeface="Maiandra GD" panose="020E0502030308020204" pitchFamily="34" charset="0"/>
            </a:endParaRPr>
          </a:p>
          <a:p>
            <a:pPr marL="596646" indent="-514350">
              <a:buFont typeface="+mj-lt"/>
              <a:buAutoNum type="arabicParenR"/>
            </a:pPr>
            <a:r>
              <a:rPr lang="en-US" sz="2600" dirty="0" smtClean="0">
                <a:latin typeface="Maiandra GD" panose="020E0502030308020204" pitchFamily="34" charset="0"/>
              </a:rPr>
              <a:t>Fear </a:t>
            </a:r>
            <a:r>
              <a:rPr lang="en-US" sz="2600" dirty="0">
                <a:latin typeface="Maiandra GD" panose="020E0502030308020204" pitchFamily="34" charset="0"/>
              </a:rPr>
              <a:t>of losing knowledge, limited trust, interpersonal </a:t>
            </a:r>
            <a:r>
              <a:rPr lang="en-US" sz="2600" dirty="0" smtClean="0">
                <a:latin typeface="Maiandra GD" panose="020E0502030308020204" pitchFamily="34" charset="0"/>
              </a:rPr>
              <a:t>conflicts, </a:t>
            </a:r>
          </a:p>
          <a:p>
            <a:pPr marL="596646" indent="-514350">
              <a:buFont typeface="+mj-lt"/>
              <a:buAutoNum type="arabicParenR"/>
            </a:pPr>
            <a:r>
              <a:rPr lang="en-US" sz="2600" dirty="0" smtClean="0">
                <a:latin typeface="Maiandra GD" panose="020E0502030308020204" pitchFamily="34" charset="0"/>
              </a:rPr>
              <a:t>Improper </a:t>
            </a:r>
            <a:r>
              <a:rPr lang="en-US" sz="2600" dirty="0">
                <a:latin typeface="Maiandra GD" panose="020E0502030308020204" pitchFamily="34" charset="0"/>
              </a:rPr>
              <a:t>communication between employees, </a:t>
            </a:r>
            <a:endParaRPr lang="en-US" sz="2600" dirty="0" smtClean="0">
              <a:latin typeface="Maiandra GD" panose="020E0502030308020204" pitchFamily="34" charset="0"/>
            </a:endParaRPr>
          </a:p>
          <a:p>
            <a:pPr marL="596646" indent="-514350">
              <a:buFont typeface="+mj-lt"/>
              <a:buAutoNum type="arabicParenR"/>
            </a:pPr>
            <a:r>
              <a:rPr lang="en-US" sz="2600" dirty="0" smtClean="0">
                <a:latin typeface="Maiandra GD" panose="020E0502030308020204" pitchFamily="34" charset="0"/>
              </a:rPr>
              <a:t>Insufficient </a:t>
            </a:r>
            <a:r>
              <a:rPr lang="en-US" sz="2600" dirty="0">
                <a:latin typeface="Maiandra GD" panose="020E0502030308020204" pitchFamily="34" charset="0"/>
              </a:rPr>
              <a:t>identification of employees with the </a:t>
            </a:r>
            <a:r>
              <a:rPr lang="en-US" sz="2600" dirty="0" smtClean="0">
                <a:latin typeface="Maiandra GD" panose="020E0502030308020204" pitchFamily="34" charset="0"/>
              </a:rPr>
              <a:t>organisation</a:t>
            </a:r>
            <a:endParaRPr lang="en-US" sz="2600" dirty="0">
              <a:latin typeface="Maiandra GD" panose="020E0502030308020204" pitchFamily="34" charset="0"/>
            </a:endParaRPr>
          </a:p>
        </p:txBody>
      </p:sp>
    </p:spTree>
    <p:extLst>
      <p:ext uri="{BB962C8B-B14F-4D97-AF65-F5344CB8AC3E}">
        <p14:creationId xmlns:p14="http://schemas.microsoft.com/office/powerpoint/2010/main" val="1440844311"/>
      </p:ext>
    </p:extLst>
  </p:cSld>
  <p:clrMapOvr>
    <a:masterClrMapping/>
  </p:clrMapOvr>
  <p:transition spd="slow">
    <p:pull/>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74638"/>
            <a:ext cx="7866888" cy="1143000"/>
          </a:xfrm>
        </p:spPr>
        <p:txBody>
          <a:bodyPr>
            <a:normAutofit/>
          </a:bodyPr>
          <a:lstStyle/>
          <a:p>
            <a:r>
              <a:rPr lang="en-US" sz="3200" dirty="0">
                <a:solidFill>
                  <a:schemeClr val="tx1"/>
                </a:solidFill>
                <a:latin typeface="Maiandra GD" panose="020E0502030308020204" pitchFamily="34" charset="0"/>
              </a:rPr>
              <a:t>Existing conditions for the development of human capital- </a:t>
            </a:r>
            <a:r>
              <a:rPr lang="en-US" sz="3200" dirty="0" smtClean="0">
                <a:solidFill>
                  <a:schemeClr val="tx1"/>
                </a:solidFill>
                <a:latin typeface="Maiandra GD" panose="020E0502030308020204" pitchFamily="34" charset="0"/>
              </a:rPr>
              <a:t>Private sector</a:t>
            </a:r>
            <a:endParaRPr lang="en-US" sz="3200" dirty="0">
              <a:solidFill>
                <a:schemeClr val="tx1"/>
              </a:solidFill>
              <a:latin typeface="Maiandra GD" panose="020E0502030308020204" pitchFamily="34" charset="0"/>
            </a:endParaRPr>
          </a:p>
        </p:txBody>
      </p:sp>
      <p:sp>
        <p:nvSpPr>
          <p:cNvPr id="3" name="Content Placeholder 2"/>
          <p:cNvSpPr>
            <a:spLocks noGrp="1"/>
          </p:cNvSpPr>
          <p:nvPr>
            <p:ph idx="1"/>
          </p:nvPr>
        </p:nvSpPr>
        <p:spPr>
          <a:xfrm>
            <a:off x="1219200" y="1676400"/>
            <a:ext cx="7498080" cy="4800600"/>
          </a:xfrm>
        </p:spPr>
        <p:txBody>
          <a:bodyPr>
            <a:normAutofit fontScale="92500" lnSpcReduction="20000"/>
          </a:bodyPr>
          <a:lstStyle/>
          <a:p>
            <a:pPr>
              <a:buFont typeface="Wingdings" panose="05000000000000000000" pitchFamily="2" charset="2"/>
              <a:buChar char="q"/>
            </a:pPr>
            <a:r>
              <a:rPr lang="en-US" dirty="0" smtClean="0">
                <a:latin typeface="Maiandra GD" panose="020E0502030308020204" pitchFamily="34" charset="0"/>
              </a:rPr>
              <a:t>There </a:t>
            </a:r>
            <a:r>
              <a:rPr lang="en-US" dirty="0">
                <a:latin typeface="Maiandra GD" panose="020E0502030308020204" pitchFamily="34" charset="0"/>
              </a:rPr>
              <a:t>are actions taken which encourage and contribute to sharing knowledge between employees, among others, due to:  </a:t>
            </a:r>
          </a:p>
          <a:p>
            <a:pPr marL="596646" indent="-514350">
              <a:buFont typeface="+mj-lt"/>
              <a:buAutoNum type="arabicParenR"/>
            </a:pPr>
            <a:r>
              <a:rPr lang="en-US" dirty="0" smtClean="0">
                <a:latin typeface="Maiandra GD" panose="020E0502030308020204" pitchFamily="34" charset="0"/>
              </a:rPr>
              <a:t>Working </a:t>
            </a:r>
            <a:r>
              <a:rPr lang="en-US" dirty="0">
                <a:latin typeface="Maiandra GD" panose="020E0502030308020204" pitchFamily="34" charset="0"/>
              </a:rPr>
              <a:t>in project teams, </a:t>
            </a:r>
          </a:p>
          <a:p>
            <a:pPr marL="596646" indent="-514350">
              <a:buFont typeface="+mj-lt"/>
              <a:buAutoNum type="arabicParenR"/>
            </a:pPr>
            <a:r>
              <a:rPr lang="en-US" dirty="0" smtClean="0">
                <a:latin typeface="Maiandra GD" panose="020E0502030308020204" pitchFamily="34" charset="0"/>
              </a:rPr>
              <a:t>Having </a:t>
            </a:r>
            <a:r>
              <a:rPr lang="en-US" dirty="0">
                <a:latin typeface="Maiandra GD" panose="020E0502030308020204" pitchFamily="34" charset="0"/>
              </a:rPr>
              <a:t>the system of rewards and benefits as a result of knowledge sharing,  </a:t>
            </a:r>
          </a:p>
          <a:p>
            <a:pPr marL="596646" indent="-514350">
              <a:buFont typeface="+mj-lt"/>
              <a:buAutoNum type="arabicParenR"/>
            </a:pPr>
            <a:r>
              <a:rPr lang="en-US" dirty="0" smtClean="0">
                <a:latin typeface="Maiandra GD" panose="020E0502030308020204" pitchFamily="34" charset="0"/>
              </a:rPr>
              <a:t>Introducing </a:t>
            </a:r>
            <a:r>
              <a:rPr lang="en-US" dirty="0">
                <a:latin typeface="Maiandra GD" panose="020E0502030308020204" pitchFamily="34" charset="0"/>
              </a:rPr>
              <a:t>actions to strengthen the employee attachment to the organisation, participation of employees in the decision- making process, </a:t>
            </a:r>
          </a:p>
        </p:txBody>
      </p:sp>
    </p:spTree>
    <p:extLst>
      <p:ext uri="{BB962C8B-B14F-4D97-AF65-F5344CB8AC3E}">
        <p14:creationId xmlns:p14="http://schemas.microsoft.com/office/powerpoint/2010/main" val="3669195043"/>
      </p:ext>
    </p:extLst>
  </p:cSld>
  <p:clrMapOvr>
    <a:masterClrMapping/>
  </p:clrMapOvr>
  <p:transition spd="slow">
    <p:pull/>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3870275615"/>
              </p:ext>
            </p:extLst>
          </p:nvPr>
        </p:nvGraphicFramePr>
        <p:xfrm>
          <a:off x="457200" y="5257800"/>
          <a:ext cx="82296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 Placeholder 2"/>
          <p:cNvSpPr>
            <a:spLocks noGrp="1"/>
          </p:cNvSpPr>
          <p:nvPr>
            <p:ph type="body" idx="1"/>
          </p:nvPr>
        </p:nvSpPr>
        <p:spPr/>
        <p:txBody>
          <a:bodyPr>
            <a:normAutofit/>
          </a:bodyPr>
          <a:lstStyle/>
          <a:p>
            <a:pPr algn="ctr"/>
            <a:r>
              <a:rPr lang="en-ZA" sz="2800" dirty="0" smtClean="0">
                <a:latin typeface="Maiandra GD" panose="020E0502030308020204" pitchFamily="34" charset="0"/>
              </a:rPr>
              <a:t>Public Sector </a:t>
            </a:r>
            <a:endParaRPr lang="en-US" sz="2800" dirty="0">
              <a:latin typeface="Maiandra GD" panose="020E0502030308020204" pitchFamily="34" charset="0"/>
            </a:endParaRPr>
          </a:p>
        </p:txBody>
      </p:sp>
      <p:sp>
        <p:nvSpPr>
          <p:cNvPr id="5" name="Text Placeholder 4"/>
          <p:cNvSpPr>
            <a:spLocks noGrp="1"/>
          </p:cNvSpPr>
          <p:nvPr>
            <p:ph type="body" sz="half" idx="3"/>
          </p:nvPr>
        </p:nvSpPr>
        <p:spPr/>
        <p:txBody>
          <a:bodyPr>
            <a:normAutofit/>
          </a:bodyPr>
          <a:lstStyle/>
          <a:p>
            <a:pPr algn="ctr"/>
            <a:r>
              <a:rPr lang="en-ZA" sz="2800" dirty="0" smtClean="0">
                <a:latin typeface="Maiandra GD" panose="020E0502030308020204" pitchFamily="34" charset="0"/>
              </a:rPr>
              <a:t>Private Sector</a:t>
            </a:r>
            <a:endParaRPr lang="en-US" sz="2800" dirty="0">
              <a:latin typeface="Maiandra GD" panose="020E0502030308020204" pitchFamily="34" charset="0"/>
            </a:endParaRPr>
          </a:p>
        </p:txBody>
      </p:sp>
      <p:sp>
        <p:nvSpPr>
          <p:cNvPr id="4" name="Content Placeholder 3"/>
          <p:cNvSpPr>
            <a:spLocks noGrp="1"/>
          </p:cNvSpPr>
          <p:nvPr>
            <p:ph sz="quarter" idx="2"/>
          </p:nvPr>
        </p:nvSpPr>
        <p:spPr>
          <a:xfrm>
            <a:off x="381000" y="1295400"/>
            <a:ext cx="4023360" cy="3505200"/>
          </a:xfrm>
        </p:spPr>
        <p:txBody>
          <a:bodyPr>
            <a:noAutofit/>
          </a:bodyPr>
          <a:lstStyle/>
          <a:p>
            <a:pPr marL="576072" indent="-457200">
              <a:buFont typeface="+mj-lt"/>
              <a:buAutoNum type="arabicParenR"/>
            </a:pPr>
            <a:r>
              <a:rPr lang="en-US" sz="2800" dirty="0" smtClean="0">
                <a:latin typeface="Maiandra GD" panose="020E0502030308020204" pitchFamily="34" charset="0"/>
              </a:rPr>
              <a:t>Employee </a:t>
            </a:r>
            <a:r>
              <a:rPr lang="en-US" sz="2800" dirty="0">
                <a:latin typeface="Maiandra GD" panose="020E0502030308020204" pitchFamily="34" charset="0"/>
              </a:rPr>
              <a:t>evaluation system </a:t>
            </a:r>
            <a:endParaRPr lang="en-US" sz="2800" dirty="0" smtClean="0">
              <a:latin typeface="Maiandra GD" panose="020E0502030308020204" pitchFamily="34" charset="0"/>
            </a:endParaRPr>
          </a:p>
          <a:p>
            <a:pPr marL="576072" indent="-457200">
              <a:buFont typeface="+mj-lt"/>
              <a:buAutoNum type="arabicParenR"/>
            </a:pPr>
            <a:endParaRPr lang="en-US" sz="2800" dirty="0" smtClean="0">
              <a:latin typeface="Maiandra GD" panose="020E0502030308020204" pitchFamily="34" charset="0"/>
            </a:endParaRPr>
          </a:p>
          <a:p>
            <a:pPr marL="576072" indent="-457200">
              <a:buFont typeface="+mj-lt"/>
              <a:buAutoNum type="arabicParenR"/>
            </a:pPr>
            <a:r>
              <a:rPr lang="en-US" sz="2800" dirty="0" smtClean="0">
                <a:latin typeface="Maiandra GD" panose="020E0502030308020204" pitchFamily="34" charset="0"/>
              </a:rPr>
              <a:t>Uniform </a:t>
            </a:r>
            <a:r>
              <a:rPr lang="en-US" sz="2800" dirty="0">
                <a:latin typeface="Maiandra GD" panose="020E0502030308020204" pitchFamily="34" charset="0"/>
              </a:rPr>
              <a:t>character of human capital development methods  in respect to all employees </a:t>
            </a:r>
          </a:p>
        </p:txBody>
      </p:sp>
      <p:sp>
        <p:nvSpPr>
          <p:cNvPr id="6" name="Content Placeholder 5"/>
          <p:cNvSpPr>
            <a:spLocks noGrp="1"/>
          </p:cNvSpPr>
          <p:nvPr>
            <p:ph sz="quarter" idx="4"/>
          </p:nvPr>
        </p:nvSpPr>
        <p:spPr>
          <a:xfrm>
            <a:off x="4267200" y="969336"/>
            <a:ext cx="4419600" cy="4440864"/>
          </a:xfrm>
        </p:spPr>
        <p:txBody>
          <a:bodyPr>
            <a:normAutofit/>
          </a:bodyPr>
          <a:lstStyle/>
          <a:p>
            <a:pPr marL="576072" indent="-457200">
              <a:buFont typeface="+mj-lt"/>
              <a:buAutoNum type="arabicParenR"/>
            </a:pPr>
            <a:r>
              <a:rPr lang="en-US" dirty="0" smtClean="0">
                <a:latin typeface="Maiandra GD" panose="020E0502030308020204" pitchFamily="34" charset="0"/>
              </a:rPr>
              <a:t>Motivation </a:t>
            </a:r>
            <a:r>
              <a:rPr lang="en-US" dirty="0">
                <a:latin typeface="Maiandra GD" panose="020E0502030308020204" pitchFamily="34" charset="0"/>
              </a:rPr>
              <a:t>systems </a:t>
            </a:r>
            <a:endParaRPr lang="en-US" dirty="0" smtClean="0">
              <a:latin typeface="Maiandra GD" panose="020E0502030308020204" pitchFamily="34" charset="0"/>
            </a:endParaRPr>
          </a:p>
          <a:p>
            <a:pPr marL="576072" indent="-457200">
              <a:buFont typeface="+mj-lt"/>
              <a:buAutoNum type="arabicParenR"/>
            </a:pPr>
            <a:r>
              <a:rPr lang="en-US" dirty="0" smtClean="0">
                <a:latin typeface="Maiandra GD" panose="020E0502030308020204" pitchFamily="34" charset="0"/>
              </a:rPr>
              <a:t>Employee </a:t>
            </a:r>
            <a:r>
              <a:rPr lang="en-US" dirty="0">
                <a:latin typeface="Maiandra GD" panose="020E0502030308020204" pitchFamily="34" charset="0"/>
              </a:rPr>
              <a:t>evaluation </a:t>
            </a:r>
            <a:r>
              <a:rPr lang="en-US" dirty="0" smtClean="0">
                <a:latin typeface="Maiandra GD" panose="020E0502030308020204" pitchFamily="34" charset="0"/>
              </a:rPr>
              <a:t>system</a:t>
            </a:r>
          </a:p>
          <a:p>
            <a:pPr marL="576072" indent="-457200">
              <a:buFont typeface="+mj-lt"/>
              <a:buAutoNum type="arabicParenR"/>
            </a:pPr>
            <a:r>
              <a:rPr lang="en-US" dirty="0" smtClean="0">
                <a:latin typeface="Maiandra GD" panose="020E0502030308020204" pitchFamily="34" charset="0"/>
              </a:rPr>
              <a:t>Shaping </a:t>
            </a:r>
            <a:r>
              <a:rPr lang="en-US" dirty="0">
                <a:latin typeface="Maiandra GD" panose="020E0502030308020204" pitchFamily="34" charset="0"/>
              </a:rPr>
              <a:t>organisation culture which influences </a:t>
            </a:r>
            <a:r>
              <a:rPr lang="en-US" dirty="0" smtClean="0">
                <a:latin typeface="Maiandra GD" panose="020E0502030308020204" pitchFamily="34" charset="0"/>
              </a:rPr>
              <a:t>creativity   </a:t>
            </a:r>
          </a:p>
          <a:p>
            <a:pPr marL="576072" indent="-457200">
              <a:buFont typeface="+mj-lt"/>
              <a:buAutoNum type="arabicParenR"/>
            </a:pPr>
            <a:r>
              <a:rPr lang="en-US" dirty="0" smtClean="0">
                <a:latin typeface="Maiandra GD" panose="020E0502030308020204" pitchFamily="34" charset="0"/>
              </a:rPr>
              <a:t>Diversification </a:t>
            </a:r>
            <a:r>
              <a:rPr lang="en-US" dirty="0">
                <a:latin typeface="Maiandra GD" panose="020E0502030308020204" pitchFamily="34" charset="0"/>
              </a:rPr>
              <a:t>of human capital development methods  in respect to individual employees </a:t>
            </a:r>
          </a:p>
        </p:txBody>
      </p:sp>
    </p:spTree>
    <p:extLst>
      <p:ext uri="{BB962C8B-B14F-4D97-AF65-F5344CB8AC3E}">
        <p14:creationId xmlns:p14="http://schemas.microsoft.com/office/powerpoint/2010/main" val="3922114189"/>
      </p:ext>
    </p:extLst>
  </p:cSld>
  <p:clrMapOvr>
    <a:masterClrMapping/>
  </p:clrMapOvr>
  <p:transition spd="slow">
    <p:pull/>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ZA" sz="4800" dirty="0" smtClean="0">
                <a:latin typeface="Maiandra GD" panose="020E0502030308020204" pitchFamily="34" charset="0"/>
              </a:rPr>
              <a:t>The measuring tool</a:t>
            </a:r>
            <a:endParaRPr lang="en-US" sz="4800" dirty="0">
              <a:latin typeface="Maiandra GD" panose="020E0502030308020204" pitchFamily="34" charset="0"/>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674037238"/>
              </p:ext>
            </p:extLst>
          </p:nvPr>
        </p:nvGraphicFramePr>
        <p:xfrm>
          <a:off x="457200" y="1600200"/>
          <a:ext cx="7467600" cy="4873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4"/>
          <p:cNvSpPr>
            <a:spLocks noGrp="1"/>
          </p:cNvSpPr>
          <p:nvPr>
            <p:ph type="ftr" sz="quarter" idx="11"/>
          </p:nvPr>
        </p:nvSpPr>
        <p:spPr>
          <a:xfrm rot="5400000">
            <a:off x="6990186" y="3737240"/>
            <a:ext cx="3200400" cy="365760"/>
          </a:xfrm>
          <a:prstGeom prst="rect">
            <a:avLst/>
          </a:prstGeom>
        </p:spPr>
        <p:txBody>
          <a:bodyPr/>
          <a:lstStyle/>
          <a:p>
            <a:r>
              <a:rPr lang="en-GB" smtClean="0"/>
              <a:t>PGPhiri &amp; PMMuthete, 2014.</a:t>
            </a:r>
            <a:endParaRPr lang="en-GB"/>
          </a:p>
        </p:txBody>
      </p:sp>
      <p:sp>
        <p:nvSpPr>
          <p:cNvPr id="4" name="Slide Number Placeholder 3"/>
          <p:cNvSpPr>
            <a:spLocks noGrp="1"/>
          </p:cNvSpPr>
          <p:nvPr>
            <p:ph type="sldNum" sz="quarter" idx="12"/>
          </p:nvPr>
        </p:nvSpPr>
        <p:spPr>
          <a:xfrm>
            <a:off x="8129016" y="5734050"/>
            <a:ext cx="609600" cy="521208"/>
          </a:xfrm>
          <a:prstGeom prst="rect">
            <a:avLst/>
          </a:prstGeom>
        </p:spPr>
        <p:txBody>
          <a:bodyPr/>
          <a:lstStyle/>
          <a:p>
            <a:fld id="{1B5EF351-0011-4DF7-951E-B5B32FB56403}" type="slidenum">
              <a:rPr lang="en-GB" smtClean="0"/>
              <a:pPr/>
              <a:t>50</a:t>
            </a:fld>
            <a:endParaRPr lang="en-GB"/>
          </a:p>
        </p:txBody>
      </p:sp>
    </p:spTree>
    <p:extLst>
      <p:ext uri="{BB962C8B-B14F-4D97-AF65-F5344CB8AC3E}">
        <p14:creationId xmlns:p14="http://schemas.microsoft.com/office/powerpoint/2010/main" val="2263394199"/>
      </p:ext>
    </p:extLst>
  </p:cSld>
  <p:clrMapOvr>
    <a:masterClrMapping/>
  </p:clrMapOvr>
  <p:transition spd="slow">
    <p:pull/>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609600"/>
            <a:ext cx="7467600" cy="6069288"/>
          </a:xfrm>
        </p:spPr>
        <p:txBody>
          <a:bodyPr>
            <a:normAutofit fontScale="77500" lnSpcReduction="20000"/>
          </a:bodyPr>
          <a:lstStyle/>
          <a:p>
            <a:r>
              <a:rPr lang="en-ZA" dirty="0" smtClean="0">
                <a:latin typeface="Maiandra GD" panose="020E0502030308020204" pitchFamily="34" charset="0"/>
              </a:rPr>
              <a:t>Do I know what is expected of me at workplace?</a:t>
            </a:r>
          </a:p>
          <a:p>
            <a:r>
              <a:rPr lang="en-ZA" dirty="0" smtClean="0">
                <a:latin typeface="Maiandra GD" panose="020E0502030308020204" pitchFamily="34" charset="0"/>
              </a:rPr>
              <a:t>Do I have the material and equipment I need to do my work right?</a:t>
            </a:r>
          </a:p>
          <a:p>
            <a:r>
              <a:rPr lang="en-ZA" dirty="0" smtClean="0">
                <a:latin typeface="Maiandra GD" panose="020E0502030308020204" pitchFamily="34" charset="0"/>
              </a:rPr>
              <a:t>At work do I have the opportunity to do what I do best every day?</a:t>
            </a:r>
          </a:p>
          <a:p>
            <a:r>
              <a:rPr lang="en-ZA" dirty="0" smtClean="0">
                <a:latin typeface="Maiandra GD" panose="020E0502030308020204" pitchFamily="34" charset="0"/>
              </a:rPr>
              <a:t>In the last seven days have I received recognition or praise for doing good work?</a:t>
            </a:r>
          </a:p>
          <a:p>
            <a:r>
              <a:rPr lang="en-ZA" dirty="0" smtClean="0">
                <a:latin typeface="Maiandra GD" panose="020E0502030308020204" pitchFamily="34" charset="0"/>
              </a:rPr>
              <a:t>Does my supervisor seem to care about me as a person?</a:t>
            </a:r>
          </a:p>
          <a:p>
            <a:r>
              <a:rPr lang="en-ZA" dirty="0" smtClean="0">
                <a:latin typeface="Maiandra GD" panose="020E0502030308020204" pitchFamily="34" charset="0"/>
              </a:rPr>
              <a:t>At work do my opinions seem to count?</a:t>
            </a:r>
          </a:p>
          <a:p>
            <a:r>
              <a:rPr lang="en-ZA" dirty="0" smtClean="0">
                <a:latin typeface="Maiandra GD" panose="020E0502030308020204" pitchFamily="34" charset="0"/>
              </a:rPr>
              <a:t>Does the mission /purpose of my company make me feel my job is important?</a:t>
            </a:r>
          </a:p>
          <a:p>
            <a:r>
              <a:rPr lang="en-ZA" dirty="0" smtClean="0">
                <a:latin typeface="Maiandra GD" panose="020E0502030308020204" pitchFamily="34" charset="0"/>
              </a:rPr>
              <a:t>In the last six months has my supervisor talked to me about my progress?</a:t>
            </a:r>
          </a:p>
          <a:p>
            <a:r>
              <a:rPr lang="en-ZA" dirty="0" smtClean="0">
                <a:latin typeface="Maiandra GD" panose="020E0502030308020204" pitchFamily="34" charset="0"/>
              </a:rPr>
              <a:t>Last year, have I had opportunities at work to learn and grow?</a:t>
            </a:r>
            <a:endParaRPr lang="en-US" dirty="0">
              <a:latin typeface="Maiandra GD" panose="020E0502030308020204" pitchFamily="34" charset="0"/>
            </a:endParaRPr>
          </a:p>
        </p:txBody>
      </p:sp>
      <p:sp>
        <p:nvSpPr>
          <p:cNvPr id="4" name="Slide Number Placeholder 3"/>
          <p:cNvSpPr>
            <a:spLocks noGrp="1"/>
          </p:cNvSpPr>
          <p:nvPr>
            <p:ph type="sldNum" sz="quarter" idx="12"/>
          </p:nvPr>
        </p:nvSpPr>
        <p:spPr>
          <a:xfrm>
            <a:off x="8129016" y="5734050"/>
            <a:ext cx="609600" cy="521208"/>
          </a:xfrm>
          <a:prstGeom prst="rect">
            <a:avLst/>
          </a:prstGeom>
        </p:spPr>
        <p:txBody>
          <a:bodyPr/>
          <a:lstStyle/>
          <a:p>
            <a:fld id="{1B5EF351-0011-4DF7-951E-B5B32FB56403}" type="slidenum">
              <a:rPr lang="en-GB" smtClean="0"/>
              <a:pPr/>
              <a:t>51</a:t>
            </a:fld>
            <a:endParaRPr lang="en-GB"/>
          </a:p>
        </p:txBody>
      </p:sp>
    </p:spTree>
    <p:extLst>
      <p:ext uri="{BB962C8B-B14F-4D97-AF65-F5344CB8AC3E}">
        <p14:creationId xmlns:p14="http://schemas.microsoft.com/office/powerpoint/2010/main" val="384816197"/>
      </p:ext>
    </p:extLst>
  </p:cSld>
  <p:clrMapOvr>
    <a:masterClrMapping/>
  </p:clrMapOvr>
  <p:transition spd="slow">
    <p:pull/>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7467600" cy="563562"/>
          </a:xfrm>
        </p:spPr>
        <p:txBody>
          <a:bodyPr>
            <a:normAutofit fontScale="90000"/>
          </a:bodyPr>
          <a:lstStyle/>
          <a:p>
            <a:r>
              <a:rPr lang="en-ZA" dirty="0">
                <a:latin typeface="Maiandra GD" panose="020E0502030308020204" pitchFamily="34" charset="0"/>
              </a:rPr>
              <a:t>R</a:t>
            </a:r>
            <a:r>
              <a:rPr lang="en-ZA" dirty="0" smtClean="0">
                <a:latin typeface="Maiandra GD" panose="020E0502030308020204" pitchFamily="34" charset="0"/>
              </a:rPr>
              <a:t>ole (s) of HCM</a:t>
            </a:r>
            <a:endParaRPr lang="en-US" dirty="0">
              <a:latin typeface="Maiandra GD" panose="020E0502030308020204" pitchFamily="34" charset="0"/>
            </a:endParaRPr>
          </a:p>
        </p:txBody>
      </p:sp>
      <p:sp>
        <p:nvSpPr>
          <p:cNvPr id="3" name="Content Placeholder 2"/>
          <p:cNvSpPr>
            <a:spLocks noGrp="1"/>
          </p:cNvSpPr>
          <p:nvPr>
            <p:ph sz="half" idx="1"/>
          </p:nvPr>
        </p:nvSpPr>
        <p:spPr>
          <a:xfrm>
            <a:off x="838200" y="1066800"/>
            <a:ext cx="4038600" cy="5410200"/>
          </a:xfrm>
        </p:spPr>
        <p:txBody>
          <a:bodyPr>
            <a:normAutofit fontScale="85000" lnSpcReduction="20000"/>
          </a:bodyPr>
          <a:lstStyle/>
          <a:p>
            <a:pPr>
              <a:buFont typeface="Wingdings" panose="05000000000000000000" pitchFamily="2" charset="2"/>
              <a:buChar char="q"/>
            </a:pPr>
            <a:r>
              <a:rPr lang="en-ZA" b="1" dirty="0" smtClean="0">
                <a:latin typeface="Maiandra GD" panose="020E0502030308020204" pitchFamily="34" charset="0"/>
              </a:rPr>
              <a:t>The reform of structures, systems and processes</a:t>
            </a:r>
          </a:p>
          <a:p>
            <a:pPr marL="596646" indent="-514350">
              <a:buFont typeface="+mj-lt"/>
              <a:buAutoNum type="alphaLcParenR"/>
            </a:pPr>
            <a:r>
              <a:rPr lang="en-ZA" i="1" dirty="0" smtClean="0">
                <a:latin typeface="Maiandra GD" panose="020E0502030308020204" pitchFamily="34" charset="0"/>
              </a:rPr>
              <a:t>Bring changes in order to increase efficiency, cost-effectiveness and performance of organisations. </a:t>
            </a:r>
          </a:p>
          <a:p>
            <a:pPr marL="596646" indent="-514350">
              <a:buFont typeface="+mj-lt"/>
              <a:buAutoNum type="alphaLcParenR"/>
            </a:pPr>
            <a:r>
              <a:rPr lang="en-ZA" i="1" dirty="0">
                <a:latin typeface="Maiandra GD" panose="020E0502030308020204" pitchFamily="34" charset="0"/>
              </a:rPr>
              <a:t>I</a:t>
            </a:r>
            <a:r>
              <a:rPr lang="en-ZA" i="1" dirty="0" smtClean="0">
                <a:latin typeface="Maiandra GD" panose="020E0502030308020204" pitchFamily="34" charset="0"/>
              </a:rPr>
              <a:t>ncreased pressure for the organisation to emulate private sector managerial practices, including PM, customer orientation, and a heightened strategic focus.</a:t>
            </a:r>
            <a:endParaRPr lang="en-US" i="1" dirty="0">
              <a:latin typeface="Maiandra GD" panose="020E0502030308020204" pitchFamily="34" charset="0"/>
            </a:endParaRPr>
          </a:p>
        </p:txBody>
      </p:sp>
      <p:sp>
        <p:nvSpPr>
          <p:cNvPr id="4" name="Content Placeholder 3"/>
          <p:cNvSpPr>
            <a:spLocks noGrp="1"/>
          </p:cNvSpPr>
          <p:nvPr>
            <p:ph sz="half" idx="2"/>
          </p:nvPr>
        </p:nvSpPr>
        <p:spPr>
          <a:xfrm>
            <a:off x="4648200" y="1295400"/>
            <a:ext cx="4343400" cy="5105400"/>
          </a:xfrm>
        </p:spPr>
        <p:txBody>
          <a:bodyPr>
            <a:normAutofit fontScale="85000" lnSpcReduction="20000"/>
          </a:bodyPr>
          <a:lstStyle/>
          <a:p>
            <a:endParaRPr lang="en-ZA" dirty="0" smtClean="0"/>
          </a:p>
          <a:p>
            <a:pPr marL="596646" indent="-514350">
              <a:buFont typeface="+mj-lt"/>
              <a:buAutoNum type="arabicPeriod"/>
            </a:pPr>
            <a:r>
              <a:rPr lang="en-ZA" sz="3300" dirty="0" smtClean="0">
                <a:latin typeface="Maiandra GD" panose="020E0502030308020204" pitchFamily="34" charset="0"/>
              </a:rPr>
              <a:t>Improved HCM will facilitate the recruitment and retention of valued staff;</a:t>
            </a:r>
          </a:p>
          <a:p>
            <a:pPr marL="596646" indent="-514350">
              <a:buFont typeface="+mj-lt"/>
              <a:buAutoNum type="arabicPeriod"/>
            </a:pPr>
            <a:r>
              <a:rPr lang="en-ZA" sz="3300" dirty="0" smtClean="0">
                <a:latin typeface="Maiandra GD" panose="020E0502030308020204" pitchFamily="34" charset="0"/>
              </a:rPr>
              <a:t>Enhance organisational cost effectiveness; and </a:t>
            </a:r>
          </a:p>
          <a:p>
            <a:pPr marL="596646" indent="-514350">
              <a:buFont typeface="+mj-lt"/>
              <a:buAutoNum type="arabicPeriod"/>
            </a:pPr>
            <a:r>
              <a:rPr lang="en-ZA" sz="3300" dirty="0" smtClean="0">
                <a:latin typeface="Maiandra GD" panose="020E0502030308020204" pitchFamily="34" charset="0"/>
              </a:rPr>
              <a:t>Serve to promulgate a performance-driven culture through the adoption of a more strategic HR role.</a:t>
            </a:r>
            <a:endParaRPr lang="en-US" sz="3300" dirty="0">
              <a:latin typeface="Maiandra GD" panose="020E0502030308020204" pitchFamily="34" charset="0"/>
            </a:endParaRPr>
          </a:p>
        </p:txBody>
      </p:sp>
    </p:spTree>
    <p:extLst>
      <p:ext uri="{BB962C8B-B14F-4D97-AF65-F5344CB8AC3E}">
        <p14:creationId xmlns:p14="http://schemas.microsoft.com/office/powerpoint/2010/main" val="3801924773"/>
      </p:ext>
    </p:extLst>
  </p:cSld>
  <p:clrMapOvr>
    <a:masterClrMapping/>
  </p:clrMapOvr>
  <p:transition spd="slow">
    <p:pull/>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4048641801"/>
              </p:ext>
            </p:extLst>
          </p:nvPr>
        </p:nvGraphicFramePr>
        <p:xfrm>
          <a:off x="1435608" y="274638"/>
          <a:ext cx="7498080" cy="639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p:cNvSpPr>
            <a:spLocks noGrp="1"/>
          </p:cNvSpPr>
          <p:nvPr>
            <p:ph idx="1"/>
          </p:nvPr>
        </p:nvSpPr>
        <p:spPr>
          <a:xfrm>
            <a:off x="1143000" y="1219200"/>
            <a:ext cx="7696200" cy="5105400"/>
          </a:xfrm>
        </p:spPr>
        <p:txBody>
          <a:bodyPr>
            <a:normAutofit fontScale="77500" lnSpcReduction="20000"/>
          </a:bodyPr>
          <a:lstStyle/>
          <a:p>
            <a:r>
              <a:rPr lang="en-US" sz="3100" dirty="0">
                <a:latin typeface="Maiandra GD" panose="020E0502030308020204" pitchFamily="34" charset="0"/>
              </a:rPr>
              <a:t>Maximizing employee productivity to offset increased pressure on </a:t>
            </a:r>
            <a:r>
              <a:rPr lang="en-US" sz="3100" dirty="0" smtClean="0">
                <a:latin typeface="Maiandra GD" panose="020E0502030308020204" pitchFamily="34" charset="0"/>
              </a:rPr>
              <a:t>margins, there </a:t>
            </a:r>
            <a:r>
              <a:rPr lang="en-US" sz="3100" dirty="0">
                <a:latin typeface="Maiandra GD" panose="020E0502030308020204" pitchFamily="34" charset="0"/>
              </a:rPr>
              <a:t>is only one choice—maximize your employees’ productivity so workforce costs are kept to a minimum. </a:t>
            </a:r>
          </a:p>
          <a:p>
            <a:pPr lvl="1">
              <a:buFont typeface="Wingdings" panose="05000000000000000000" pitchFamily="2" charset="2"/>
              <a:buChar char="Ø"/>
            </a:pPr>
            <a:r>
              <a:rPr lang="en-US" sz="3600" b="1" dirty="0" smtClean="0">
                <a:latin typeface="Bradley Hand ITC" panose="03070402050302030203" pitchFamily="66" charset="0"/>
              </a:rPr>
              <a:t>HCM reduces </a:t>
            </a:r>
            <a:r>
              <a:rPr lang="en-US" sz="3600" b="1" dirty="0" err="1" smtClean="0">
                <a:latin typeface="Bradley Hand ITC" panose="03070402050302030203" pitchFamily="66" charset="0"/>
              </a:rPr>
              <a:t>organisation’s</a:t>
            </a:r>
            <a:r>
              <a:rPr lang="en-US" sz="3600" b="1" dirty="0" smtClean="0">
                <a:latin typeface="Bradley Hand ITC" panose="03070402050302030203" pitchFamily="66" charset="0"/>
              </a:rPr>
              <a:t> administrative costs.</a:t>
            </a:r>
          </a:p>
          <a:p>
            <a:pPr marL="402336" lvl="1" indent="0">
              <a:buNone/>
            </a:pPr>
            <a:endParaRPr lang="en-US" sz="3100" dirty="0" smtClean="0">
              <a:latin typeface="Maiandra GD" panose="020E0502030308020204" pitchFamily="34" charset="0"/>
            </a:endParaRPr>
          </a:p>
          <a:p>
            <a:r>
              <a:rPr lang="en-US" sz="3100" dirty="0">
                <a:latin typeface="Maiandra GD" panose="020E0502030308020204" pitchFamily="34" charset="0"/>
              </a:rPr>
              <a:t>Addressing the impact of evolving workforce demographics on your </a:t>
            </a:r>
            <a:r>
              <a:rPr lang="en-US" sz="3100" dirty="0" smtClean="0">
                <a:latin typeface="Maiandra GD" panose="020E0502030308020204" pitchFamily="34" charset="0"/>
              </a:rPr>
              <a:t>company- companies </a:t>
            </a:r>
            <a:r>
              <a:rPr lang="en-US" sz="3100" dirty="0">
                <a:latin typeface="Maiandra GD" panose="020E0502030308020204" pitchFamily="34" charset="0"/>
              </a:rPr>
              <a:t>are faced with managing a workforce with much different expectations and goals. </a:t>
            </a:r>
          </a:p>
          <a:p>
            <a:pPr lvl="1">
              <a:buFont typeface="Wingdings" panose="05000000000000000000" pitchFamily="2" charset="2"/>
              <a:buChar char="Ø"/>
            </a:pPr>
            <a:r>
              <a:rPr lang="en-US" sz="3100" b="1" dirty="0" smtClean="0">
                <a:latin typeface="Bradley Hand ITC" panose="03070402050302030203" pitchFamily="66" charset="0"/>
              </a:rPr>
              <a:t>HCM </a:t>
            </a:r>
            <a:r>
              <a:rPr lang="en-US" sz="3100" b="1" dirty="0">
                <a:latin typeface="Bradley Hand ITC" panose="03070402050302030203" pitchFamily="66" charset="0"/>
              </a:rPr>
              <a:t>provides the tools companies need to increase their ability to recruit and train new employees, and build a pipeline of new skills for the future.</a:t>
            </a:r>
          </a:p>
          <a:p>
            <a:endParaRPr lang="en-US" dirty="0"/>
          </a:p>
          <a:p>
            <a:endParaRPr lang="en-US" dirty="0"/>
          </a:p>
        </p:txBody>
      </p:sp>
    </p:spTree>
    <p:extLst>
      <p:ext uri="{BB962C8B-B14F-4D97-AF65-F5344CB8AC3E}">
        <p14:creationId xmlns:p14="http://schemas.microsoft.com/office/powerpoint/2010/main" val="3678310534"/>
      </p:ext>
    </p:extLst>
  </p:cSld>
  <p:clrMapOvr>
    <a:masterClrMapping/>
  </p:clrMapOvr>
  <p:transition spd="slow">
    <p:pull/>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609435038"/>
              </p:ext>
            </p:extLst>
          </p:nvPr>
        </p:nvGraphicFramePr>
        <p:xfrm>
          <a:off x="1435608" y="274638"/>
          <a:ext cx="7498080" cy="639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Content Placeholder 1"/>
          <p:cNvGraphicFramePr>
            <a:graphicFrameLocks noGrp="1"/>
          </p:cNvGraphicFramePr>
          <p:nvPr>
            <p:ph idx="1"/>
            <p:extLst>
              <p:ext uri="{D42A27DB-BD31-4B8C-83A1-F6EECF244321}">
                <p14:modId xmlns:p14="http://schemas.microsoft.com/office/powerpoint/2010/main" val="303328501"/>
              </p:ext>
            </p:extLst>
          </p:nvPr>
        </p:nvGraphicFramePr>
        <p:xfrm>
          <a:off x="1143000" y="1219200"/>
          <a:ext cx="7696200" cy="51054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32003501"/>
      </p:ext>
    </p:extLst>
  </p:cSld>
  <p:clrMapOvr>
    <a:masterClrMapping/>
  </p:clrMapOvr>
  <p:transition spd="slow">
    <p:pull/>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4063514181"/>
              </p:ext>
            </p:extLst>
          </p:nvPr>
        </p:nvGraphicFramePr>
        <p:xfrm>
          <a:off x="1435608" y="274638"/>
          <a:ext cx="7498080" cy="8683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p:cNvSpPr>
            <a:spLocks noGrp="1"/>
          </p:cNvSpPr>
          <p:nvPr>
            <p:ph idx="1"/>
          </p:nvPr>
        </p:nvSpPr>
        <p:spPr>
          <a:xfrm>
            <a:off x="1447800" y="1676400"/>
            <a:ext cx="7174992" cy="4800600"/>
          </a:xfrm>
        </p:spPr>
        <p:txBody>
          <a:bodyPr>
            <a:normAutofit/>
          </a:bodyPr>
          <a:lstStyle/>
          <a:p>
            <a:pPr marL="82296" indent="0" algn="ctr">
              <a:buNone/>
            </a:pPr>
            <a:r>
              <a:rPr lang="en-ZA" dirty="0" smtClean="0">
                <a:latin typeface="Maiandra GD" panose="020E0502030308020204" pitchFamily="34" charset="0"/>
              </a:rPr>
              <a:t>‘ We hire for attitude, we train for skills. It is beneficial to hire someone with the right mind-set who will fit in with the culture of your company, than someone with strong skills and great experience but an inappropriate mind-set’</a:t>
            </a:r>
          </a:p>
          <a:p>
            <a:pPr marL="82296" indent="0" algn="ctr">
              <a:buNone/>
            </a:pPr>
            <a:r>
              <a:rPr lang="en-ZA" dirty="0" smtClean="0">
                <a:latin typeface="Maiandra GD" panose="020E0502030308020204" pitchFamily="34" charset="0"/>
              </a:rPr>
              <a:t>(</a:t>
            </a:r>
            <a:r>
              <a:rPr lang="en-ZA" dirty="0" err="1" smtClean="0">
                <a:latin typeface="Maiandra GD" panose="020E0502030308020204" pitchFamily="34" charset="0"/>
              </a:rPr>
              <a:t>Carayol</a:t>
            </a:r>
            <a:r>
              <a:rPr lang="en-ZA" dirty="0" smtClean="0">
                <a:latin typeface="Maiandra GD" panose="020E0502030308020204" pitchFamily="34" charset="0"/>
              </a:rPr>
              <a:t>, 2016) </a:t>
            </a:r>
            <a:endParaRPr lang="en-US" dirty="0">
              <a:latin typeface="Maiandra GD" panose="020E0502030308020204" pitchFamily="34" charset="0"/>
            </a:endParaRPr>
          </a:p>
        </p:txBody>
      </p:sp>
    </p:spTree>
    <p:extLst>
      <p:ext uri="{BB962C8B-B14F-4D97-AF65-F5344CB8AC3E}">
        <p14:creationId xmlns:p14="http://schemas.microsoft.com/office/powerpoint/2010/main" val="1943083319"/>
      </p:ext>
    </p:extLst>
  </p:cSld>
  <p:clrMapOvr>
    <a:masterClrMapping/>
  </p:clrMapOvr>
  <p:transition spd="slow">
    <p:pull/>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latin typeface="Maiandra GD" panose="020E0502030308020204" pitchFamily="34" charset="0"/>
              </a:rPr>
              <a:t>Cont’d</a:t>
            </a:r>
            <a:r>
              <a:rPr lang="en-GB" dirty="0" smtClean="0"/>
              <a:t> </a:t>
            </a:r>
            <a:endParaRPr lang="en-GB" dirty="0"/>
          </a:p>
        </p:txBody>
      </p:sp>
      <p:sp>
        <p:nvSpPr>
          <p:cNvPr id="17411" name="Content Placeholder 2"/>
          <p:cNvSpPr>
            <a:spLocks noGrp="1"/>
          </p:cNvSpPr>
          <p:nvPr>
            <p:ph idx="1"/>
          </p:nvPr>
        </p:nvSpPr>
        <p:spPr>
          <a:xfrm>
            <a:off x="1295400" y="1447800"/>
            <a:ext cx="7499350" cy="4953000"/>
          </a:xfrm>
        </p:spPr>
        <p:txBody>
          <a:bodyPr/>
          <a:lstStyle/>
          <a:p>
            <a:pPr>
              <a:buFont typeface="Wingdings" panose="05000000000000000000" pitchFamily="2" charset="2"/>
              <a:buChar char="q"/>
            </a:pPr>
            <a:r>
              <a:rPr lang="en-GB" altLang="en-US" sz="3600" b="1" dirty="0" smtClean="0">
                <a:latin typeface="Maiandra GD" panose="020E0502030308020204" pitchFamily="34" charset="0"/>
              </a:rPr>
              <a:t>A Culture of Discipline-</a:t>
            </a:r>
          </a:p>
          <a:p>
            <a:pPr lvl="1">
              <a:buFont typeface="Wingdings" panose="05000000000000000000" pitchFamily="2" charset="2"/>
              <a:buChar char="§"/>
            </a:pPr>
            <a:r>
              <a:rPr lang="en-GB" altLang="en-US" sz="3600" b="1" dirty="0" smtClean="0">
                <a:latin typeface="Maiandra GD" panose="020E0502030308020204" pitchFamily="34" charset="0"/>
              </a:rPr>
              <a:t>All </a:t>
            </a:r>
            <a:r>
              <a:rPr lang="en-GB" altLang="en-US" sz="3600" dirty="0" smtClean="0">
                <a:latin typeface="Maiandra GD" panose="020E0502030308020204" pitchFamily="34" charset="0"/>
              </a:rPr>
              <a:t>companies have culture</a:t>
            </a:r>
          </a:p>
          <a:p>
            <a:pPr lvl="1">
              <a:buFont typeface="Wingdings" panose="05000000000000000000" pitchFamily="2" charset="2"/>
              <a:buChar char="§"/>
            </a:pPr>
            <a:r>
              <a:rPr lang="en-GB" altLang="en-US" sz="3600" b="1" dirty="0" smtClean="0">
                <a:latin typeface="Maiandra GD" panose="020E0502030308020204" pitchFamily="34" charset="0"/>
              </a:rPr>
              <a:t>Some</a:t>
            </a:r>
            <a:r>
              <a:rPr lang="en-GB" altLang="en-US" sz="3600" dirty="0" smtClean="0">
                <a:latin typeface="Maiandra GD" panose="020E0502030308020204" pitchFamily="34" charset="0"/>
              </a:rPr>
              <a:t> companies have discipline</a:t>
            </a:r>
          </a:p>
          <a:p>
            <a:pPr lvl="1">
              <a:buFont typeface="Wingdings" panose="05000000000000000000" pitchFamily="2" charset="2"/>
              <a:buChar char="§"/>
            </a:pPr>
            <a:r>
              <a:rPr lang="en-GB" altLang="en-US" sz="3600" i="1" u="sng" dirty="0" smtClean="0">
                <a:latin typeface="Maiandra GD" panose="020E0502030308020204" pitchFamily="34" charset="0"/>
              </a:rPr>
              <a:t>Few companies have </a:t>
            </a:r>
            <a:r>
              <a:rPr lang="en-GB" altLang="en-US" sz="3600" b="1" i="1" u="sng" dirty="0" smtClean="0">
                <a:latin typeface="Maiandra GD" panose="020E0502030308020204" pitchFamily="34" charset="0"/>
              </a:rPr>
              <a:t>a culture of discipline</a:t>
            </a:r>
          </a:p>
          <a:p>
            <a:pPr lvl="1">
              <a:buFont typeface="Wingdings" panose="05000000000000000000" pitchFamily="2" charset="2"/>
              <a:buChar char="§"/>
            </a:pPr>
            <a:r>
              <a:rPr lang="en-GB" altLang="en-US" sz="3600" dirty="0" smtClean="0">
                <a:latin typeface="Maiandra GD" panose="020E0502030308020204" pitchFamily="34" charset="0"/>
              </a:rPr>
              <a:t>When you have disciplined action, you do not need excessive controls</a:t>
            </a:r>
          </a:p>
          <a:p>
            <a:endParaRPr lang="en-GB" altLang="en-US" dirty="0" smtClean="0"/>
          </a:p>
        </p:txBody>
      </p:sp>
      <p:sp>
        <p:nvSpPr>
          <p:cNvPr id="5" name="Slide Number Placeholder 4"/>
          <p:cNvSpPr>
            <a:spLocks noGrp="1"/>
          </p:cNvSpPr>
          <p:nvPr>
            <p:ph type="sldNum" sz="quarter" idx="12"/>
          </p:nvPr>
        </p:nvSpPr>
        <p:spPr/>
        <p:txBody>
          <a:bodyPr/>
          <a:lstStyle/>
          <a:p>
            <a:pPr>
              <a:defRPr/>
            </a:pPr>
            <a:fld id="{AA0A46F8-8829-442B-8C1A-7B4D81E7AA8B}" type="slidenum">
              <a:rPr lang="en-US" smtClean="0"/>
              <a:pPr>
                <a:defRPr/>
              </a:pPr>
              <a:t>56</a:t>
            </a:fld>
            <a:endParaRPr lang="en-US"/>
          </a:p>
        </p:txBody>
      </p:sp>
    </p:spTree>
    <p:extLst>
      <p:ext uri="{BB962C8B-B14F-4D97-AF65-F5344CB8AC3E}">
        <p14:creationId xmlns:p14="http://schemas.microsoft.com/office/powerpoint/2010/main" val="1968206923"/>
      </p:ext>
    </p:extLst>
  </p:cSld>
  <p:clrMapOvr>
    <a:masterClrMapping/>
  </p:clrMapOvr>
  <p:transition spd="slow">
    <p:pull/>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GB" dirty="0" smtClean="0"/>
              <a:t>Note </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254083110"/>
              </p:ext>
            </p:extLst>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pPr>
              <a:defRPr/>
            </a:pPr>
            <a:fld id="{ED5E7528-0D10-4BB7-BD39-8F68472F25CD}" type="slidenum">
              <a:rPr lang="en-US" smtClean="0"/>
              <a:pPr>
                <a:defRPr/>
              </a:pPr>
              <a:t>57</a:t>
            </a:fld>
            <a:endParaRPr lang="en-US"/>
          </a:p>
        </p:txBody>
      </p:sp>
    </p:spTree>
    <p:extLst>
      <p:ext uri="{BB962C8B-B14F-4D97-AF65-F5344CB8AC3E}">
        <p14:creationId xmlns:p14="http://schemas.microsoft.com/office/powerpoint/2010/main" val="2512818935"/>
      </p:ext>
    </p:extLst>
  </p:cSld>
  <p:clrMapOvr>
    <a:masterClrMapping/>
  </p:clrMapOvr>
  <p:transition spd="slow">
    <p:pull/>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7715250" cy="1143000"/>
          </a:xfrm>
        </p:spPr>
        <p:txBody>
          <a:bodyPr>
            <a:normAutofit fontScale="90000"/>
          </a:bodyPr>
          <a:lstStyle/>
          <a:p>
            <a:pPr>
              <a:defRPr/>
            </a:pPr>
            <a:r>
              <a:rPr lang="en-US" dirty="0" smtClean="0"/>
              <a:t>Cont’d ….</a:t>
            </a:r>
            <a:br>
              <a:rPr lang="en-US" dirty="0" smtClean="0"/>
            </a:br>
            <a:r>
              <a:rPr lang="en-US" dirty="0" smtClean="0"/>
              <a:t>Why people leave their jobs?</a:t>
            </a:r>
            <a:endParaRPr lang="en-US" dirty="0"/>
          </a:p>
        </p:txBody>
      </p:sp>
      <p:graphicFrame>
        <p:nvGraphicFramePr>
          <p:cNvPr id="7" name="Content Placeholder 6"/>
          <p:cNvGraphicFramePr>
            <a:graphicFrameLocks noGrp="1"/>
          </p:cNvGraphicFramePr>
          <p:nvPr>
            <p:ph idx="1"/>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pPr>
              <a:defRPr/>
            </a:pPr>
            <a:fld id="{710807F2-AAD8-4A14-A7A3-685A85FF94F2}" type="slidenum">
              <a:rPr lang="en-US" smtClean="0"/>
              <a:pPr>
                <a:defRPr/>
              </a:pPr>
              <a:t>58</a:t>
            </a:fld>
            <a:endParaRPr lang="en-US"/>
          </a:p>
        </p:txBody>
      </p:sp>
    </p:spTree>
    <p:extLst>
      <p:ext uri="{BB962C8B-B14F-4D97-AF65-F5344CB8AC3E}">
        <p14:creationId xmlns:p14="http://schemas.microsoft.com/office/powerpoint/2010/main" val="3408175042"/>
      </p:ext>
    </p:extLst>
  </p:cSld>
  <p:clrMapOvr>
    <a:masterClrMapping/>
  </p:clrMapOvr>
  <p:transition spd="slow">
    <p:pull/>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2358805456"/>
              </p:ext>
            </p:extLst>
          </p:nvPr>
        </p:nvGraphicFramePr>
        <p:xfrm>
          <a:off x="1435608" y="274320"/>
          <a:ext cx="74980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5"/>
          <p:cNvGraphicFramePr>
            <a:graphicFrameLocks noGrp="1"/>
          </p:cNvGraphicFramePr>
          <p:nvPr>
            <p:ph sz="half" idx="1"/>
            <p:extLst>
              <p:ext uri="{D42A27DB-BD31-4B8C-83A1-F6EECF244321}">
                <p14:modId xmlns:p14="http://schemas.microsoft.com/office/powerpoint/2010/main" val="1830372421"/>
              </p:ext>
            </p:extLst>
          </p:nvPr>
        </p:nvGraphicFramePr>
        <p:xfrm>
          <a:off x="990600" y="1524000"/>
          <a:ext cx="3657600" cy="46640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Content Placeholder 6"/>
          <p:cNvGraphicFramePr>
            <a:graphicFrameLocks noGrp="1"/>
          </p:cNvGraphicFramePr>
          <p:nvPr>
            <p:ph sz="half" idx="2"/>
            <p:extLst>
              <p:ext uri="{D42A27DB-BD31-4B8C-83A1-F6EECF244321}">
                <p14:modId xmlns:p14="http://schemas.microsoft.com/office/powerpoint/2010/main" val="4289865761"/>
              </p:ext>
            </p:extLst>
          </p:nvPr>
        </p:nvGraphicFramePr>
        <p:xfrm>
          <a:off x="4648200" y="1524000"/>
          <a:ext cx="3657600" cy="466407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888979311"/>
      </p:ext>
    </p:extLst>
  </p:cSld>
  <p:clrMapOvr>
    <a:masterClrMapping/>
  </p:clrMapOvr>
  <p:transition spd="slow">
    <p:pull/>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3868419870"/>
              </p:ext>
            </p:extLst>
          </p:nvPr>
        </p:nvGraphicFramePr>
        <p:xfrm>
          <a:off x="1435608" y="274320"/>
          <a:ext cx="74980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5"/>
          <p:cNvGraphicFramePr>
            <a:graphicFrameLocks noGrp="1"/>
          </p:cNvGraphicFramePr>
          <p:nvPr>
            <p:ph sz="half" idx="1"/>
            <p:extLst>
              <p:ext uri="{D42A27DB-BD31-4B8C-83A1-F6EECF244321}">
                <p14:modId xmlns:p14="http://schemas.microsoft.com/office/powerpoint/2010/main" val="2293723700"/>
              </p:ext>
            </p:extLst>
          </p:nvPr>
        </p:nvGraphicFramePr>
        <p:xfrm>
          <a:off x="990600" y="1524000"/>
          <a:ext cx="3657600" cy="46640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Content Placeholder 6"/>
          <p:cNvGraphicFramePr>
            <a:graphicFrameLocks noGrp="1"/>
          </p:cNvGraphicFramePr>
          <p:nvPr>
            <p:ph sz="half" idx="2"/>
            <p:extLst>
              <p:ext uri="{D42A27DB-BD31-4B8C-83A1-F6EECF244321}">
                <p14:modId xmlns:p14="http://schemas.microsoft.com/office/powerpoint/2010/main" val="363707515"/>
              </p:ext>
            </p:extLst>
          </p:nvPr>
        </p:nvGraphicFramePr>
        <p:xfrm>
          <a:off x="4648200" y="1524000"/>
          <a:ext cx="3657600" cy="466407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716909753"/>
      </p:ext>
    </p:extLst>
  </p:cSld>
  <p:clrMapOvr>
    <a:masterClrMapping/>
  </p:clrMapOvr>
  <p:transition spd="slow">
    <p:pull/>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141711974"/>
              </p:ext>
            </p:extLst>
          </p:nvPr>
        </p:nvGraphicFramePr>
        <p:xfrm>
          <a:off x="1435608" y="274320"/>
          <a:ext cx="74980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5"/>
          <p:cNvGraphicFramePr>
            <a:graphicFrameLocks noGrp="1"/>
          </p:cNvGraphicFramePr>
          <p:nvPr>
            <p:ph sz="half" idx="1"/>
            <p:extLst>
              <p:ext uri="{D42A27DB-BD31-4B8C-83A1-F6EECF244321}">
                <p14:modId xmlns:p14="http://schemas.microsoft.com/office/powerpoint/2010/main" val="326838733"/>
              </p:ext>
            </p:extLst>
          </p:nvPr>
        </p:nvGraphicFramePr>
        <p:xfrm>
          <a:off x="1143000" y="1524000"/>
          <a:ext cx="3657600" cy="46640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Content Placeholder 6"/>
          <p:cNvGraphicFramePr>
            <a:graphicFrameLocks noGrp="1"/>
          </p:cNvGraphicFramePr>
          <p:nvPr>
            <p:ph sz="half" idx="2"/>
            <p:extLst>
              <p:ext uri="{D42A27DB-BD31-4B8C-83A1-F6EECF244321}">
                <p14:modId xmlns:p14="http://schemas.microsoft.com/office/powerpoint/2010/main" val="3753307440"/>
              </p:ext>
            </p:extLst>
          </p:nvPr>
        </p:nvGraphicFramePr>
        <p:xfrm>
          <a:off x="4876800" y="1524000"/>
          <a:ext cx="4057650" cy="466407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715458347"/>
      </p:ext>
    </p:extLst>
  </p:cSld>
  <p:clrMapOvr>
    <a:masterClrMapping/>
  </p:clrMapOvr>
  <p:transition spd="slow">
    <p:pull/>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3918128507"/>
              </p:ext>
            </p:extLst>
          </p:nvPr>
        </p:nvGraphicFramePr>
        <p:xfrm>
          <a:off x="1435608" y="274320"/>
          <a:ext cx="74980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5"/>
          <p:cNvGraphicFramePr>
            <a:graphicFrameLocks noGrp="1"/>
          </p:cNvGraphicFramePr>
          <p:nvPr>
            <p:ph sz="half" idx="1"/>
            <p:extLst>
              <p:ext uri="{D42A27DB-BD31-4B8C-83A1-F6EECF244321}">
                <p14:modId xmlns:p14="http://schemas.microsoft.com/office/powerpoint/2010/main" val="288968802"/>
              </p:ext>
            </p:extLst>
          </p:nvPr>
        </p:nvGraphicFramePr>
        <p:xfrm>
          <a:off x="1066800" y="1524000"/>
          <a:ext cx="3657600" cy="46640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Content Placeholder 6"/>
          <p:cNvGraphicFramePr>
            <a:graphicFrameLocks noGrp="1"/>
          </p:cNvGraphicFramePr>
          <p:nvPr>
            <p:ph sz="half" idx="2"/>
            <p:extLst>
              <p:ext uri="{D42A27DB-BD31-4B8C-83A1-F6EECF244321}">
                <p14:modId xmlns:p14="http://schemas.microsoft.com/office/powerpoint/2010/main" val="2555991629"/>
              </p:ext>
            </p:extLst>
          </p:nvPr>
        </p:nvGraphicFramePr>
        <p:xfrm>
          <a:off x="4876800" y="1524000"/>
          <a:ext cx="4057650" cy="466407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832418106"/>
      </p:ext>
    </p:extLst>
  </p:cSld>
  <p:clrMapOvr>
    <a:masterClrMapping/>
  </p:clrMapOvr>
  <p:transition spd="slow">
    <p:pull/>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2664998236"/>
              </p:ext>
            </p:extLst>
          </p:nvPr>
        </p:nvGraphicFramePr>
        <p:xfrm>
          <a:off x="1435608" y="274320"/>
          <a:ext cx="74980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5"/>
          <p:cNvGraphicFramePr>
            <a:graphicFrameLocks noGrp="1"/>
          </p:cNvGraphicFramePr>
          <p:nvPr>
            <p:ph sz="half" idx="1"/>
            <p:extLst>
              <p:ext uri="{D42A27DB-BD31-4B8C-83A1-F6EECF244321}">
                <p14:modId xmlns:p14="http://schemas.microsoft.com/office/powerpoint/2010/main" val="918812005"/>
              </p:ext>
            </p:extLst>
          </p:nvPr>
        </p:nvGraphicFramePr>
        <p:xfrm>
          <a:off x="1066800" y="1524000"/>
          <a:ext cx="3657600" cy="46640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Content Placeholder 6"/>
          <p:cNvGraphicFramePr>
            <a:graphicFrameLocks noGrp="1"/>
          </p:cNvGraphicFramePr>
          <p:nvPr>
            <p:ph sz="half" idx="2"/>
            <p:extLst>
              <p:ext uri="{D42A27DB-BD31-4B8C-83A1-F6EECF244321}">
                <p14:modId xmlns:p14="http://schemas.microsoft.com/office/powerpoint/2010/main" val="2732953784"/>
              </p:ext>
            </p:extLst>
          </p:nvPr>
        </p:nvGraphicFramePr>
        <p:xfrm>
          <a:off x="4876800" y="1524000"/>
          <a:ext cx="4057650" cy="466407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809051539"/>
      </p:ext>
    </p:extLst>
  </p:cSld>
  <p:clrMapOvr>
    <a:masterClrMapping/>
  </p:clrMapOvr>
  <p:transition spd="slow">
    <p:pull/>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1611239293"/>
              </p:ext>
            </p:extLst>
          </p:nvPr>
        </p:nvGraphicFramePr>
        <p:xfrm>
          <a:off x="1435608" y="274320"/>
          <a:ext cx="74980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5"/>
          <p:cNvGraphicFramePr>
            <a:graphicFrameLocks noGrp="1"/>
          </p:cNvGraphicFramePr>
          <p:nvPr>
            <p:ph sz="half" idx="1"/>
            <p:extLst>
              <p:ext uri="{D42A27DB-BD31-4B8C-83A1-F6EECF244321}">
                <p14:modId xmlns:p14="http://schemas.microsoft.com/office/powerpoint/2010/main" val="3981595802"/>
              </p:ext>
            </p:extLst>
          </p:nvPr>
        </p:nvGraphicFramePr>
        <p:xfrm>
          <a:off x="1066800" y="1524000"/>
          <a:ext cx="3657600" cy="46640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Content Placeholder 6"/>
          <p:cNvGraphicFramePr>
            <a:graphicFrameLocks noGrp="1"/>
          </p:cNvGraphicFramePr>
          <p:nvPr>
            <p:ph sz="half" idx="2"/>
            <p:extLst>
              <p:ext uri="{D42A27DB-BD31-4B8C-83A1-F6EECF244321}">
                <p14:modId xmlns:p14="http://schemas.microsoft.com/office/powerpoint/2010/main" val="467937427"/>
              </p:ext>
            </p:extLst>
          </p:nvPr>
        </p:nvGraphicFramePr>
        <p:xfrm>
          <a:off x="4876800" y="1524000"/>
          <a:ext cx="4057650" cy="466407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049576190"/>
      </p:ext>
    </p:extLst>
  </p:cSld>
  <p:clrMapOvr>
    <a:masterClrMapping/>
  </p:clrMapOvr>
  <p:transition spd="slow">
    <p:pull/>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624256722"/>
              </p:ext>
            </p:extLst>
          </p:nvPr>
        </p:nvGraphicFramePr>
        <p:xfrm>
          <a:off x="1435608" y="274638"/>
          <a:ext cx="74980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5"/>
          <p:cNvGraphicFramePr>
            <a:graphicFrameLocks noGrp="1"/>
          </p:cNvGraphicFramePr>
          <p:nvPr>
            <p:ph idx="1"/>
            <p:extLst>
              <p:ext uri="{D42A27DB-BD31-4B8C-83A1-F6EECF244321}">
                <p14:modId xmlns:p14="http://schemas.microsoft.com/office/powerpoint/2010/main" val="3050383972"/>
              </p:ext>
            </p:extLst>
          </p:nvPr>
        </p:nvGraphicFramePr>
        <p:xfrm>
          <a:off x="1143000" y="1676400"/>
          <a:ext cx="7543800" cy="4419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Slide Number Placeholder 3"/>
          <p:cNvSpPr>
            <a:spLocks noGrp="1"/>
          </p:cNvSpPr>
          <p:nvPr>
            <p:ph type="sldNum" sz="quarter" idx="12"/>
          </p:nvPr>
        </p:nvSpPr>
        <p:spPr/>
        <p:txBody>
          <a:bodyPr/>
          <a:lstStyle/>
          <a:p>
            <a:pPr>
              <a:defRPr/>
            </a:pPr>
            <a:fld id="{3D0A843F-B5CB-4602-A36C-EA55D5399D7F}" type="slidenum">
              <a:rPr lang="en-US" smtClean="0"/>
              <a:pPr>
                <a:defRPr/>
              </a:pPr>
              <a:t>65</a:t>
            </a:fld>
            <a:endParaRPr lang="en-US"/>
          </a:p>
        </p:txBody>
      </p:sp>
    </p:spTree>
    <p:extLst>
      <p:ext uri="{BB962C8B-B14F-4D97-AF65-F5344CB8AC3E}">
        <p14:creationId xmlns:p14="http://schemas.microsoft.com/office/powerpoint/2010/main" val="4220479134"/>
      </p:ext>
    </p:extLst>
  </p:cSld>
  <p:clrMapOvr>
    <a:masterClrMapping/>
  </p:clrMapOvr>
  <p:transition spd="slow">
    <p:pull/>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143000" y="457200"/>
            <a:ext cx="8001000" cy="1143000"/>
          </a:xfrm>
        </p:spPr>
        <p:txBody>
          <a:bodyPr>
            <a:normAutofit fontScale="90000"/>
          </a:bodyPr>
          <a:lstStyle/>
          <a:p>
            <a:pPr eaLnBrk="1" fontAlgn="auto" hangingPunct="1">
              <a:spcAft>
                <a:spcPts val="0"/>
              </a:spcAft>
              <a:defRPr/>
            </a:pPr>
            <a:r>
              <a:rPr lang="en-US" dirty="0" smtClean="0">
                <a:solidFill>
                  <a:schemeClr val="tx2">
                    <a:satMod val="130000"/>
                  </a:schemeClr>
                </a:solidFill>
              </a:rPr>
              <a:t>Spider Web Doctrine</a:t>
            </a:r>
            <a:r>
              <a:rPr lang="en-US" sz="4400" dirty="0" smtClean="0">
                <a:solidFill>
                  <a:schemeClr val="tx2">
                    <a:satMod val="130000"/>
                  </a:schemeClr>
                </a:solidFill>
              </a:rPr>
              <a:t>(</a:t>
            </a:r>
            <a:r>
              <a:rPr lang="en-US" sz="4400" dirty="0" err="1" smtClean="0">
                <a:solidFill>
                  <a:schemeClr val="tx2">
                    <a:satMod val="130000"/>
                  </a:schemeClr>
                </a:solidFill>
              </a:rPr>
              <a:t>Onyeani</a:t>
            </a:r>
            <a:r>
              <a:rPr lang="en-US" sz="4400" dirty="0" smtClean="0">
                <a:solidFill>
                  <a:schemeClr val="tx2">
                    <a:satMod val="130000"/>
                  </a:schemeClr>
                </a:solidFill>
              </a:rPr>
              <a:t>, 2006)</a:t>
            </a:r>
            <a:r>
              <a:rPr lang="en-US" dirty="0" smtClean="0">
                <a:solidFill>
                  <a:schemeClr val="tx2">
                    <a:satMod val="130000"/>
                  </a:schemeClr>
                </a:solidFill>
              </a:rPr>
              <a:t> </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686609528"/>
              </p:ext>
            </p:extLst>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pPr>
              <a:defRPr/>
            </a:pPr>
            <a:fld id="{C9AC2C36-883D-43CD-866E-37498BD8B15B}" type="slidenum">
              <a:rPr lang="en-US" smtClean="0"/>
              <a:pPr>
                <a:defRPr/>
              </a:pPr>
              <a:t>66</a:t>
            </a:fld>
            <a:endParaRPr lang="en-US"/>
          </a:p>
        </p:txBody>
      </p:sp>
    </p:spTree>
    <p:extLst>
      <p:ext uri="{BB962C8B-B14F-4D97-AF65-F5344CB8AC3E}">
        <p14:creationId xmlns:p14="http://schemas.microsoft.com/office/powerpoint/2010/main" val="3397349356"/>
      </p:ext>
    </p:extLst>
  </p:cSld>
  <p:clrMapOvr>
    <a:masterClrMapping/>
  </p:clrMapOvr>
  <p:transition spd="slow">
    <p:pull/>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fontScale="90000"/>
          </a:bodyPr>
          <a:lstStyle/>
          <a:p>
            <a:pPr eaLnBrk="1" fontAlgn="auto" hangingPunct="1">
              <a:spcAft>
                <a:spcPts val="0"/>
              </a:spcAft>
              <a:defRPr/>
            </a:pPr>
            <a:r>
              <a:rPr lang="en-US" sz="4000" dirty="0" smtClean="0">
                <a:solidFill>
                  <a:schemeClr val="tx2">
                    <a:satMod val="130000"/>
                  </a:schemeClr>
                </a:solidFill>
              </a:rPr>
              <a:t>Africans - according to </a:t>
            </a:r>
            <a:r>
              <a:rPr lang="en-US" sz="4000" dirty="0" err="1" smtClean="0">
                <a:solidFill>
                  <a:schemeClr val="tx2">
                    <a:satMod val="130000"/>
                  </a:schemeClr>
                </a:solidFill>
              </a:rPr>
              <a:t>Onyeani</a:t>
            </a:r>
            <a:r>
              <a:rPr lang="en-US" sz="4000" dirty="0" smtClean="0">
                <a:solidFill>
                  <a:schemeClr val="tx2">
                    <a:satMod val="130000"/>
                  </a:schemeClr>
                </a:solidFill>
              </a:rPr>
              <a:t>(2008)</a:t>
            </a:r>
          </a:p>
        </p:txBody>
      </p:sp>
      <p:sp>
        <p:nvSpPr>
          <p:cNvPr id="63491" name="Rectangle 3"/>
          <p:cNvSpPr>
            <a:spLocks noGrp="1" noChangeArrowheads="1"/>
          </p:cNvSpPr>
          <p:nvPr>
            <p:ph idx="1"/>
          </p:nvPr>
        </p:nvSpPr>
        <p:spPr>
          <a:xfrm>
            <a:off x="1143000" y="1447800"/>
            <a:ext cx="7639050" cy="4953000"/>
          </a:xfrm>
        </p:spPr>
        <p:txBody>
          <a:bodyPr/>
          <a:lstStyle/>
          <a:p>
            <a:pPr eaLnBrk="1" hangingPunct="1">
              <a:lnSpc>
                <a:spcPct val="80000"/>
              </a:lnSpc>
              <a:buFont typeface="Wingdings" pitchFamily="2" charset="2"/>
              <a:buChar char="q"/>
            </a:pPr>
            <a:r>
              <a:rPr lang="en-US" altLang="en-US" sz="2800" dirty="0" smtClean="0"/>
              <a:t>Always </a:t>
            </a:r>
            <a:r>
              <a:rPr lang="en-US" altLang="en-US" sz="2800" b="1" i="1" dirty="0" smtClean="0"/>
              <a:t>blame others </a:t>
            </a:r>
            <a:r>
              <a:rPr lang="en-US" altLang="en-US" sz="2800" dirty="0" smtClean="0"/>
              <a:t>for their lack of progress</a:t>
            </a:r>
          </a:p>
          <a:p>
            <a:pPr eaLnBrk="1" hangingPunct="1">
              <a:lnSpc>
                <a:spcPct val="80000"/>
              </a:lnSpc>
              <a:buFont typeface="Wingdings" pitchFamily="2" charset="2"/>
              <a:buChar char="q"/>
            </a:pPr>
            <a:r>
              <a:rPr lang="en-US" altLang="en-US" sz="2800" dirty="0" smtClean="0"/>
              <a:t>Most of them go into business to be their own boss rather than to serve customers</a:t>
            </a:r>
          </a:p>
          <a:p>
            <a:pPr eaLnBrk="1" hangingPunct="1">
              <a:lnSpc>
                <a:spcPct val="80000"/>
              </a:lnSpc>
              <a:buFont typeface="Wingdings" pitchFamily="2" charset="2"/>
              <a:buChar char="q"/>
            </a:pPr>
            <a:r>
              <a:rPr lang="en-US" altLang="en-US" sz="2800" b="1" i="1" dirty="0" smtClean="0"/>
              <a:t>Many customers complain of the owner’s attitude</a:t>
            </a:r>
            <a:endParaRPr lang="en-US" altLang="en-US" sz="2800" dirty="0" smtClean="0"/>
          </a:p>
          <a:p>
            <a:pPr eaLnBrk="1" hangingPunct="1">
              <a:lnSpc>
                <a:spcPct val="80000"/>
              </a:lnSpc>
              <a:buFont typeface="Wingdings" pitchFamily="2" charset="2"/>
              <a:buChar char="q"/>
            </a:pPr>
            <a:r>
              <a:rPr lang="en-US" altLang="en-US" sz="2800" dirty="0" smtClean="0"/>
              <a:t>The individual/owner/seller behind the counter totally ignores customers</a:t>
            </a:r>
          </a:p>
          <a:p>
            <a:pPr eaLnBrk="1" hangingPunct="1">
              <a:lnSpc>
                <a:spcPct val="80000"/>
              </a:lnSpc>
              <a:buFont typeface="Wingdings" pitchFamily="2" charset="2"/>
              <a:buChar char="q"/>
            </a:pPr>
            <a:r>
              <a:rPr lang="en-US" altLang="en-US" sz="2800" dirty="0" smtClean="0"/>
              <a:t>He has the </a:t>
            </a:r>
            <a:r>
              <a:rPr lang="en-US" altLang="en-US" sz="2800" b="1" i="1" dirty="0" smtClean="0"/>
              <a:t>boss mentality </a:t>
            </a:r>
            <a:r>
              <a:rPr lang="en-US" altLang="en-US" sz="2800" dirty="0" smtClean="0"/>
              <a:t>of doing business </a:t>
            </a:r>
          </a:p>
          <a:p>
            <a:pPr eaLnBrk="1" hangingPunct="1">
              <a:lnSpc>
                <a:spcPct val="80000"/>
              </a:lnSpc>
              <a:buFont typeface="Wingdings" pitchFamily="2" charset="2"/>
              <a:buChar char="q"/>
            </a:pPr>
            <a:r>
              <a:rPr lang="en-US" altLang="en-US" sz="2800" dirty="0" smtClean="0"/>
              <a:t>Customers are angered, he is unable to sell the product he has procured</a:t>
            </a:r>
          </a:p>
          <a:p>
            <a:pPr eaLnBrk="1" hangingPunct="1">
              <a:lnSpc>
                <a:spcPct val="80000"/>
              </a:lnSpc>
              <a:buFont typeface="Wingdings" pitchFamily="2" charset="2"/>
              <a:buChar char="q"/>
            </a:pPr>
            <a:r>
              <a:rPr lang="en-US" altLang="en-US" sz="2800" b="1" i="1" dirty="0" smtClean="0"/>
              <a:t>Finally, he closes the shop, </a:t>
            </a:r>
            <a:r>
              <a:rPr lang="en-US" altLang="en-US" sz="2800" dirty="0" smtClean="0"/>
              <a:t>goes out of business</a:t>
            </a:r>
          </a:p>
        </p:txBody>
      </p:sp>
      <p:sp>
        <p:nvSpPr>
          <p:cNvPr id="4" name="Slide Number Placeholder 3"/>
          <p:cNvSpPr>
            <a:spLocks noGrp="1"/>
          </p:cNvSpPr>
          <p:nvPr>
            <p:ph type="sldNum" sz="quarter" idx="12"/>
          </p:nvPr>
        </p:nvSpPr>
        <p:spPr/>
        <p:txBody>
          <a:bodyPr/>
          <a:lstStyle/>
          <a:p>
            <a:pPr>
              <a:defRPr/>
            </a:pPr>
            <a:fld id="{C324AF7E-C1A8-474B-81E3-404845963BA6}" type="slidenum">
              <a:rPr lang="en-US" smtClean="0"/>
              <a:pPr>
                <a:defRPr/>
              </a:pPr>
              <a:t>67</a:t>
            </a:fld>
            <a:endParaRPr lang="en-US"/>
          </a:p>
        </p:txBody>
      </p:sp>
    </p:spTree>
    <p:extLst>
      <p:ext uri="{BB962C8B-B14F-4D97-AF65-F5344CB8AC3E}">
        <p14:creationId xmlns:p14="http://schemas.microsoft.com/office/powerpoint/2010/main" val="4103253927"/>
      </p:ext>
    </p:extLst>
  </p:cSld>
  <p:clrMapOvr>
    <a:masterClrMapping/>
  </p:clrMapOvr>
  <p:transition spd="slow">
    <p:pull/>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2629068751"/>
              </p:ext>
            </p:extLst>
          </p:nvPr>
        </p:nvGraphicFramePr>
        <p:xfrm>
          <a:off x="1435608" y="274638"/>
          <a:ext cx="74980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Content Placeholder 6"/>
          <p:cNvGraphicFramePr>
            <a:graphicFrameLocks noGrp="1"/>
          </p:cNvGraphicFramePr>
          <p:nvPr>
            <p:ph idx="1"/>
            <p:extLst>
              <p:ext uri="{D42A27DB-BD31-4B8C-83A1-F6EECF244321}">
                <p14:modId xmlns:p14="http://schemas.microsoft.com/office/powerpoint/2010/main" val="2038269619"/>
              </p:ext>
            </p:extLst>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 name="Slide Number Placeholder 4"/>
          <p:cNvSpPr>
            <a:spLocks noGrp="1"/>
          </p:cNvSpPr>
          <p:nvPr>
            <p:ph type="sldNum" sz="quarter" idx="12"/>
          </p:nvPr>
        </p:nvSpPr>
        <p:spPr/>
        <p:txBody>
          <a:bodyPr/>
          <a:lstStyle/>
          <a:p>
            <a:pPr>
              <a:defRPr/>
            </a:pPr>
            <a:fld id="{738B608B-18E2-4539-9162-76204D539AC5}" type="slidenum">
              <a:rPr lang="en-US" smtClean="0"/>
              <a:pPr>
                <a:defRPr/>
              </a:pPr>
              <a:t>68</a:t>
            </a:fld>
            <a:endParaRPr lang="en-US"/>
          </a:p>
        </p:txBody>
      </p:sp>
    </p:spTree>
    <p:extLst>
      <p:ext uri="{BB962C8B-B14F-4D97-AF65-F5344CB8AC3E}">
        <p14:creationId xmlns:p14="http://schemas.microsoft.com/office/powerpoint/2010/main" val="1671433243"/>
      </p:ext>
    </p:extLst>
  </p:cSld>
  <p:clrMapOvr>
    <a:masterClrMapping/>
  </p:clrMapOvr>
  <p:transition spd="slow">
    <p:pull/>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742992594"/>
              </p:ext>
            </p:extLst>
          </p:nvPr>
        </p:nvGraphicFramePr>
        <p:xfrm>
          <a:off x="1435608" y="274638"/>
          <a:ext cx="7498080" cy="114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26" name="Object 3"/>
          <p:cNvGraphicFramePr>
            <a:graphicFrameLocks noGrp="1" noChangeAspect="1"/>
          </p:cNvGraphicFramePr>
          <p:nvPr>
            <p:ph idx="1"/>
          </p:nvPr>
        </p:nvGraphicFramePr>
        <p:xfrm>
          <a:off x="1066800" y="1447800"/>
          <a:ext cx="7848600" cy="4800600"/>
        </p:xfrm>
        <a:graphic>
          <a:graphicData uri="http://schemas.openxmlformats.org/presentationml/2006/ole">
            <mc:AlternateContent xmlns:mc="http://schemas.openxmlformats.org/markup-compatibility/2006">
              <mc:Choice xmlns:v="urn:schemas-microsoft-com:vml" Requires="v">
                <p:oleObj spid="_x0000_s1043" name="Chart" r:id="rId8" imgW="5286397" imgH="2666944" progId="Excel.Chart.8">
                  <p:embed/>
                </p:oleObj>
              </mc:Choice>
              <mc:Fallback>
                <p:oleObj name="Chart" r:id="rId8" imgW="5286397" imgH="2666944" progId="Excel.Chart.8">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66800" y="1447800"/>
                        <a:ext cx="7848600" cy="4800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 name="Slide Number Placeholder 3"/>
          <p:cNvSpPr>
            <a:spLocks noGrp="1"/>
          </p:cNvSpPr>
          <p:nvPr>
            <p:ph type="sldNum" sz="quarter" idx="12"/>
          </p:nvPr>
        </p:nvSpPr>
        <p:spPr/>
        <p:txBody>
          <a:bodyPr/>
          <a:lstStyle/>
          <a:p>
            <a:pPr>
              <a:defRPr/>
            </a:pPr>
            <a:fld id="{E2350A27-423D-4859-9F6B-7AE66420FF34}" type="slidenum">
              <a:rPr lang="en-US" smtClean="0"/>
              <a:pPr>
                <a:defRPr/>
              </a:pPr>
              <a:t>69</a:t>
            </a:fld>
            <a:endParaRPr lang="en-US"/>
          </a:p>
        </p:txBody>
      </p:sp>
    </p:spTree>
    <p:extLst>
      <p:ext uri="{BB962C8B-B14F-4D97-AF65-F5344CB8AC3E}">
        <p14:creationId xmlns:p14="http://schemas.microsoft.com/office/powerpoint/2010/main" val="3945099842"/>
      </p:ext>
    </p:extLst>
  </p:cSld>
  <p:clrMapOvr>
    <a:masterClrMapping/>
  </p:clrMapOvr>
  <p:transition spd="slow">
    <p:pull/>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a:p>
        </p:txBody>
      </p:sp>
      <p:pic>
        <p:nvPicPr>
          <p:cNvPr id="7" name="Picture 7" descr="challenge_04.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8600" y="381000"/>
            <a:ext cx="8798560" cy="4081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6"/>
          <p:cNvSpPr>
            <a:spLocks noChangeArrowheads="1"/>
          </p:cNvSpPr>
          <p:nvPr/>
        </p:nvSpPr>
        <p:spPr bwMode="auto">
          <a:xfrm>
            <a:off x="0" y="4530725"/>
            <a:ext cx="8915399"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ts val="600"/>
              </a:spcBef>
              <a:buClr>
                <a:schemeClr val="accent1"/>
              </a:buClr>
              <a:buSzPct val="80000"/>
              <a:buFont typeface="Wingdings 2" pitchFamily="18" charset="2"/>
              <a:buChar char=""/>
              <a:defRPr sz="3200">
                <a:solidFill>
                  <a:schemeClr val="tx1"/>
                </a:solidFill>
                <a:latin typeface="Gill Sans MT" pitchFamily="34" charset="0"/>
              </a:defRPr>
            </a:lvl1pPr>
            <a:lvl2pPr marL="742950" indent="-285750" eaLnBrk="0" hangingPunct="0">
              <a:spcBef>
                <a:spcPts val="550"/>
              </a:spcBef>
              <a:buClr>
                <a:schemeClr val="accent1"/>
              </a:buClr>
              <a:buFont typeface="Verdana" pitchFamily="34" charset="0"/>
              <a:buChar char="◦"/>
              <a:defRPr sz="2800">
                <a:solidFill>
                  <a:schemeClr val="tx1"/>
                </a:solidFill>
                <a:latin typeface="Gill Sans MT" pitchFamily="34" charset="0"/>
              </a:defRPr>
            </a:lvl2pPr>
            <a:lvl3pPr marL="1143000" indent="-228600" eaLnBrk="0" hangingPunct="0">
              <a:spcBef>
                <a:spcPct val="20000"/>
              </a:spcBef>
              <a:buClr>
                <a:schemeClr val="accent2"/>
              </a:buClr>
              <a:buFont typeface="Wingdings 2" pitchFamily="18" charset="2"/>
              <a:buChar char=""/>
              <a:defRPr sz="2400">
                <a:solidFill>
                  <a:schemeClr val="tx1"/>
                </a:solidFill>
                <a:latin typeface="Gill Sans MT" pitchFamily="34" charset="0"/>
              </a:defRPr>
            </a:lvl3pPr>
            <a:lvl4pPr marL="1600200" indent="-228600" eaLnBrk="0" hangingPunct="0">
              <a:spcBef>
                <a:spcPct val="20000"/>
              </a:spcBef>
              <a:buClr>
                <a:srgbClr val="C32D2E"/>
              </a:buClr>
              <a:buFont typeface="Wingdings 2" pitchFamily="18" charset="2"/>
              <a:buChar char=""/>
              <a:defRPr sz="2000">
                <a:solidFill>
                  <a:schemeClr val="tx1"/>
                </a:solidFill>
                <a:latin typeface="Gill Sans MT" pitchFamily="34" charset="0"/>
              </a:defRPr>
            </a:lvl4pPr>
            <a:lvl5pPr marL="2057400" indent="-228600" eaLnBrk="0" hangingPunct="0">
              <a:spcBef>
                <a:spcPct val="20000"/>
              </a:spcBef>
              <a:buClr>
                <a:srgbClr val="84AA33"/>
              </a:buClr>
              <a:buFont typeface="Wingdings 2" pitchFamily="18" charset="2"/>
              <a:buChar char=""/>
              <a:defRPr sz="2000">
                <a:solidFill>
                  <a:schemeClr val="tx1"/>
                </a:solidFill>
                <a:latin typeface="Gill Sans MT" pitchFamily="34" charset="0"/>
              </a:defRPr>
            </a:lvl5pPr>
            <a:lvl6pPr marL="25146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6pPr>
            <a:lvl7pPr marL="29718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7pPr>
            <a:lvl8pPr marL="34290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8pPr>
            <a:lvl9pPr marL="3886200" indent="-228600" eaLnBrk="0" fontAlgn="base" hangingPunct="0">
              <a:spcBef>
                <a:spcPct val="20000"/>
              </a:spcBef>
              <a:spcAft>
                <a:spcPct val="0"/>
              </a:spcAft>
              <a:buClr>
                <a:srgbClr val="84AA33"/>
              </a:buClr>
              <a:buFont typeface="Wingdings 2" pitchFamily="18" charset="2"/>
              <a:buChar char=""/>
              <a:defRPr sz="2000">
                <a:solidFill>
                  <a:schemeClr val="tx1"/>
                </a:solidFill>
                <a:latin typeface="Gill Sans MT" pitchFamily="34" charset="0"/>
              </a:defRPr>
            </a:lvl9pPr>
          </a:lstStyle>
          <a:p>
            <a:pPr algn="ctr" eaLnBrk="1" hangingPunct="1">
              <a:spcBef>
                <a:spcPct val="0"/>
              </a:spcBef>
              <a:buClrTx/>
              <a:buSzTx/>
              <a:buFontTx/>
              <a:buNone/>
            </a:pPr>
            <a:r>
              <a:rPr lang="en-US" altLang="en-US" sz="6600" b="1" dirty="0" smtClean="0">
                <a:solidFill>
                  <a:srgbClr val="000000"/>
                </a:solidFill>
                <a:latin typeface="Maiandra GD" panose="020E0502030308020204" pitchFamily="34" charset="0"/>
              </a:rPr>
              <a:t>CHALLENGES</a:t>
            </a:r>
            <a:endParaRPr lang="en-ZA" altLang="en-US" sz="6600" dirty="0">
              <a:solidFill>
                <a:srgbClr val="000000"/>
              </a:solidFill>
              <a:latin typeface="Maiandra GD" panose="020E0502030308020204" pitchFamily="34" charset="0"/>
            </a:endParaRPr>
          </a:p>
        </p:txBody>
      </p:sp>
    </p:spTree>
    <p:extLst>
      <p:ext uri="{BB962C8B-B14F-4D97-AF65-F5344CB8AC3E}">
        <p14:creationId xmlns:p14="http://schemas.microsoft.com/office/powerpoint/2010/main" val="1600198936"/>
      </p:ext>
    </p:extLst>
  </p:cSld>
  <p:clrMapOvr>
    <a:masterClrMapping/>
  </p:clrMapOvr>
  <p:transition spd="slow">
    <p:pull/>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9663549"/>
              </p:ext>
            </p:extLst>
          </p:nvPr>
        </p:nvGraphicFramePr>
        <p:xfrm>
          <a:off x="1435608" y="274638"/>
          <a:ext cx="7498080" cy="792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p:cNvSpPr>
            <a:spLocks noGrp="1"/>
          </p:cNvSpPr>
          <p:nvPr>
            <p:ph idx="1"/>
          </p:nvPr>
        </p:nvSpPr>
        <p:spPr>
          <a:xfrm>
            <a:off x="990600" y="1371600"/>
            <a:ext cx="7866888" cy="4800600"/>
          </a:xfrm>
        </p:spPr>
        <p:txBody>
          <a:bodyPr>
            <a:normAutofit fontScale="77500" lnSpcReduction="20000"/>
          </a:bodyPr>
          <a:lstStyle/>
          <a:p>
            <a:r>
              <a:rPr lang="en-ZA" dirty="0" smtClean="0"/>
              <a:t>HCM </a:t>
            </a:r>
            <a:r>
              <a:rPr lang="en-ZA" dirty="0"/>
              <a:t>is in the hands of the generalists, no training gap analysis is </a:t>
            </a:r>
            <a:r>
              <a:rPr lang="en-ZA" dirty="0" smtClean="0"/>
              <a:t>undertaken.</a:t>
            </a:r>
            <a:endParaRPr lang="en-ZA" dirty="0"/>
          </a:p>
          <a:p>
            <a:r>
              <a:rPr lang="en-US" dirty="0" smtClean="0"/>
              <a:t>Key </a:t>
            </a:r>
            <a:r>
              <a:rPr lang="en-US" dirty="0"/>
              <a:t>practice areas are implemented in isolation hence they are not linked </a:t>
            </a:r>
            <a:r>
              <a:rPr lang="en-US" dirty="0" err="1"/>
              <a:t>ie</a:t>
            </a:r>
            <a:r>
              <a:rPr lang="en-US" dirty="0"/>
              <a:t> training and development must support recruitment and selection; performance appraisal must aid compensation management and vice versa </a:t>
            </a:r>
          </a:p>
          <a:p>
            <a:r>
              <a:rPr lang="en-ZA" dirty="0" smtClean="0"/>
              <a:t>On going public sector reforms are actually challenging the power of personnel specialists rather than strengthening it through a focus cost control that reframes the HR function as an overhead to be cut.</a:t>
            </a:r>
          </a:p>
          <a:p>
            <a:r>
              <a:rPr lang="en-US" dirty="0"/>
              <a:t>Changing attitude about ‘work’ </a:t>
            </a:r>
          </a:p>
          <a:p>
            <a:r>
              <a:rPr lang="en-US" dirty="0"/>
              <a:t>Technology- training and re-training</a:t>
            </a:r>
            <a:r>
              <a:rPr lang="en-US" dirty="0" smtClean="0"/>
              <a:t>.</a:t>
            </a:r>
          </a:p>
          <a:p>
            <a:r>
              <a:rPr lang="en-ZA" dirty="0" smtClean="0"/>
              <a:t>Talent management. </a:t>
            </a:r>
            <a:endParaRPr lang="en-US" dirty="0"/>
          </a:p>
          <a:p>
            <a:endParaRPr lang="en-US" dirty="0"/>
          </a:p>
        </p:txBody>
      </p:sp>
    </p:spTree>
    <p:extLst>
      <p:ext uri="{BB962C8B-B14F-4D97-AF65-F5344CB8AC3E}">
        <p14:creationId xmlns:p14="http://schemas.microsoft.com/office/powerpoint/2010/main" val="2545380284"/>
      </p:ext>
    </p:extLst>
  </p:cSld>
  <p:clrMapOvr>
    <a:masterClrMapping/>
  </p:clrMapOvr>
  <p:transition spd="slow">
    <p:pull/>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438281250"/>
              </p:ext>
            </p:extLst>
          </p:nvPr>
        </p:nvGraphicFramePr>
        <p:xfrm>
          <a:off x="1435608" y="274638"/>
          <a:ext cx="74980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p:cNvSpPr>
            <a:spLocks noGrp="1"/>
          </p:cNvSpPr>
          <p:nvPr>
            <p:ph idx="1"/>
          </p:nvPr>
        </p:nvSpPr>
        <p:spPr/>
        <p:txBody>
          <a:bodyPr>
            <a:normAutofit/>
          </a:bodyPr>
          <a:lstStyle/>
          <a:p>
            <a:r>
              <a:rPr lang="en-ZA" dirty="0"/>
              <a:t>Continuous </a:t>
            </a:r>
            <a:r>
              <a:rPr lang="en-ZA" dirty="0" smtClean="0"/>
              <a:t>centralisation  </a:t>
            </a:r>
            <a:r>
              <a:rPr lang="en-ZA" dirty="0"/>
              <a:t>imperatives limits on managerial discretion and on the degree of strategic choice to HR actors.</a:t>
            </a:r>
          </a:p>
          <a:p>
            <a:r>
              <a:rPr lang="en-ZA" dirty="0"/>
              <a:t>Relying more on the personnel </a:t>
            </a:r>
            <a:r>
              <a:rPr lang="en-ZA" dirty="0" smtClean="0"/>
              <a:t>management approach </a:t>
            </a:r>
            <a:r>
              <a:rPr lang="en-ZA" dirty="0"/>
              <a:t>and more of the ‘clerk of works’ and  ‘contract managers</a:t>
            </a:r>
            <a:r>
              <a:rPr lang="en-ZA" dirty="0" smtClean="0"/>
              <a:t>’ rather </a:t>
            </a:r>
            <a:r>
              <a:rPr lang="en-ZA" dirty="0"/>
              <a:t>than ‘architects’</a:t>
            </a:r>
          </a:p>
          <a:p>
            <a:r>
              <a:rPr lang="en-ZA" dirty="0"/>
              <a:t>No devolution of people management issues to line managers.</a:t>
            </a:r>
          </a:p>
          <a:p>
            <a:endParaRPr lang="en-US" dirty="0"/>
          </a:p>
        </p:txBody>
      </p:sp>
    </p:spTree>
    <p:extLst>
      <p:ext uri="{BB962C8B-B14F-4D97-AF65-F5344CB8AC3E}">
        <p14:creationId xmlns:p14="http://schemas.microsoft.com/office/powerpoint/2010/main" val="2244081359"/>
      </p:ext>
    </p:extLst>
  </p:cSld>
  <p:clrMapOvr>
    <a:masterClrMapping/>
  </p:clrMapOvr>
  <p:transition spd="slow">
    <p:pull/>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Challenges of HCM</a:t>
            </a:r>
            <a:endParaRPr lang="en-US" dirty="0"/>
          </a:p>
        </p:txBody>
      </p:sp>
      <p:sp>
        <p:nvSpPr>
          <p:cNvPr id="3" name="Content Placeholder 2"/>
          <p:cNvSpPr>
            <a:spLocks noGrp="1"/>
          </p:cNvSpPr>
          <p:nvPr>
            <p:ph idx="1"/>
          </p:nvPr>
        </p:nvSpPr>
        <p:spPr/>
        <p:txBody>
          <a:bodyPr>
            <a:normAutofit/>
          </a:bodyPr>
          <a:lstStyle/>
          <a:p>
            <a:r>
              <a:rPr lang="en-ZA" dirty="0" smtClean="0"/>
              <a:t>The HCM requires the use of rational models in designing and implementing pay policies. The rational pay policies include Performance Related Pay system, merit –based pay scheme, and competence-market competitiveness model.</a:t>
            </a:r>
          </a:p>
          <a:p>
            <a:r>
              <a:rPr lang="en-ZA" dirty="0" smtClean="0"/>
              <a:t>Competing for talents.</a:t>
            </a:r>
          </a:p>
          <a:p>
            <a:r>
              <a:rPr lang="en-ZA" dirty="0" smtClean="0"/>
              <a:t>Workforce planning.</a:t>
            </a:r>
          </a:p>
          <a:p>
            <a:r>
              <a:rPr lang="en-ZA" dirty="0" smtClean="0"/>
              <a:t>Compliance.</a:t>
            </a:r>
          </a:p>
          <a:p>
            <a:endParaRPr lang="en-ZA" dirty="0" smtClean="0"/>
          </a:p>
          <a:p>
            <a:endParaRPr lang="en-ZA" dirty="0" smtClean="0"/>
          </a:p>
          <a:p>
            <a:endParaRPr lang="en-US" dirty="0"/>
          </a:p>
        </p:txBody>
      </p:sp>
    </p:spTree>
    <p:extLst>
      <p:ext uri="{BB962C8B-B14F-4D97-AF65-F5344CB8AC3E}">
        <p14:creationId xmlns:p14="http://schemas.microsoft.com/office/powerpoint/2010/main" val="3214524282"/>
      </p:ext>
    </p:extLst>
  </p:cSld>
  <p:clrMapOvr>
    <a:masterClrMapping/>
  </p:clrMapOvr>
  <p:transition spd="slow">
    <p:pull/>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Challenges </a:t>
            </a:r>
            <a:endParaRPr lang="en-US" dirty="0"/>
          </a:p>
        </p:txBody>
      </p:sp>
      <p:sp>
        <p:nvSpPr>
          <p:cNvPr id="3" name="Content Placeholder 2"/>
          <p:cNvSpPr>
            <a:spLocks noGrp="1"/>
          </p:cNvSpPr>
          <p:nvPr>
            <p:ph idx="1"/>
          </p:nvPr>
        </p:nvSpPr>
        <p:spPr>
          <a:xfrm>
            <a:off x="1219200" y="1143000"/>
            <a:ext cx="7714488" cy="5105400"/>
          </a:xfrm>
        </p:spPr>
        <p:txBody>
          <a:bodyPr>
            <a:normAutofit/>
          </a:bodyPr>
          <a:lstStyle/>
          <a:p>
            <a:r>
              <a:rPr lang="en-US" dirty="0" smtClean="0"/>
              <a:t>Aging workforce (recruiting – getting the right people)</a:t>
            </a:r>
          </a:p>
          <a:p>
            <a:pPr marL="82296" indent="0">
              <a:buNone/>
            </a:pPr>
            <a:endParaRPr lang="en-US" dirty="0" smtClean="0"/>
          </a:p>
          <a:p>
            <a:r>
              <a:rPr lang="en-US" dirty="0" smtClean="0"/>
              <a:t>Multiple generation in the workforce (controlling benefits costs), managing differing expectations and needs, retooling skill sets, phased retirement).</a:t>
            </a:r>
          </a:p>
          <a:p>
            <a:endParaRPr lang="en-US" dirty="0"/>
          </a:p>
        </p:txBody>
      </p:sp>
    </p:spTree>
    <p:extLst>
      <p:ext uri="{BB962C8B-B14F-4D97-AF65-F5344CB8AC3E}">
        <p14:creationId xmlns:p14="http://schemas.microsoft.com/office/powerpoint/2010/main" val="688176003"/>
      </p:ext>
    </p:extLst>
  </p:cSld>
  <p:clrMapOvr>
    <a:masterClrMapping/>
  </p:clrMapOvr>
  <p:transition spd="slow">
    <p:pull/>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Dilemmas </a:t>
            </a:r>
            <a:endParaRPr lang="en-US" dirty="0"/>
          </a:p>
        </p:txBody>
      </p:sp>
      <p:sp>
        <p:nvSpPr>
          <p:cNvPr id="3" name="Content Placeholder 2"/>
          <p:cNvSpPr>
            <a:spLocks noGrp="1"/>
          </p:cNvSpPr>
          <p:nvPr>
            <p:ph idx="1"/>
          </p:nvPr>
        </p:nvSpPr>
        <p:spPr/>
        <p:txBody>
          <a:bodyPr/>
          <a:lstStyle/>
          <a:p>
            <a:r>
              <a:rPr lang="en-ZA" dirty="0" smtClean="0"/>
              <a:t>A problem </a:t>
            </a:r>
            <a:r>
              <a:rPr lang="en-ZA" i="1" dirty="0" smtClean="0"/>
              <a:t>is a challenge with a potential  solution; you find and apply the solution, and the problem goes away.</a:t>
            </a:r>
          </a:p>
          <a:p>
            <a:r>
              <a:rPr lang="en-ZA" dirty="0" smtClean="0"/>
              <a:t>A dilemma </a:t>
            </a:r>
            <a:r>
              <a:rPr lang="en-ZA" i="1" dirty="0" smtClean="0"/>
              <a:t>is an on-going challenge and has </a:t>
            </a:r>
            <a:r>
              <a:rPr lang="en-ZA" i="1" dirty="0" err="1" smtClean="0"/>
              <a:t>has</a:t>
            </a:r>
            <a:r>
              <a:rPr lang="en-ZA" i="1" dirty="0" smtClean="0"/>
              <a:t> no solution.</a:t>
            </a:r>
          </a:p>
          <a:p>
            <a:r>
              <a:rPr lang="en-ZA" u="sng" dirty="0" smtClean="0">
                <a:effectLst>
                  <a:outerShdw blurRad="38100" dist="38100" dir="2700000" algn="tl">
                    <a:srgbClr val="000000">
                      <a:alpha val="43137"/>
                    </a:srgbClr>
                  </a:outerShdw>
                </a:effectLst>
              </a:rPr>
              <a:t>A leader must work constantly to maximise the benefits and minimise the drawbacks of both sides.</a:t>
            </a:r>
            <a:endParaRPr lang="en-US"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43109554"/>
      </p:ext>
    </p:extLst>
  </p:cSld>
  <p:clrMapOvr>
    <a:masterClrMapping/>
  </p:clrMapOvr>
  <p:transition spd="slow">
    <p:pull/>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Dilemma: Polarity Management</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17770551"/>
              </p:ext>
            </p:extLst>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4369842"/>
      </p:ext>
    </p:extLst>
  </p:cSld>
  <p:clrMapOvr>
    <a:masterClrMapping/>
  </p:clrMapOvr>
  <p:transition spd="slow">
    <p:pull/>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315200" cy="639762"/>
          </a:xfrm>
        </p:spPr>
        <p:txBody>
          <a:bodyPr>
            <a:normAutofit fontScale="90000"/>
          </a:bodyPr>
          <a:lstStyle/>
          <a:p>
            <a:r>
              <a:rPr lang="en-ZA" dirty="0" smtClean="0"/>
              <a:t>Common Dilemmas</a:t>
            </a:r>
            <a:endParaRPr lang="en-US" dirty="0"/>
          </a:p>
        </p:txBody>
      </p:sp>
      <p:sp>
        <p:nvSpPr>
          <p:cNvPr id="4" name="Content Placeholder 3"/>
          <p:cNvSpPr>
            <a:spLocks noGrp="1"/>
          </p:cNvSpPr>
          <p:nvPr>
            <p:ph sz="half" idx="1"/>
          </p:nvPr>
        </p:nvSpPr>
        <p:spPr>
          <a:xfrm>
            <a:off x="1524000" y="1066800"/>
            <a:ext cx="2895600" cy="4525963"/>
          </a:xfrm>
        </p:spPr>
        <p:txBody>
          <a:bodyPr>
            <a:noAutofit/>
          </a:bodyPr>
          <a:lstStyle/>
          <a:p>
            <a:r>
              <a:rPr lang="en-ZA" sz="2400" dirty="0" smtClean="0">
                <a:latin typeface="Maiandra GD" panose="020E0502030308020204" pitchFamily="34" charset="0"/>
              </a:rPr>
              <a:t>Centralised</a:t>
            </a:r>
          </a:p>
          <a:p>
            <a:r>
              <a:rPr lang="en-ZA" sz="2400" b="1" u="sng" dirty="0">
                <a:latin typeface="Maiandra GD" panose="020E0502030308020204" pitchFamily="34" charset="0"/>
              </a:rPr>
              <a:t>Cost</a:t>
            </a:r>
          </a:p>
          <a:p>
            <a:r>
              <a:rPr lang="en-ZA" sz="2400" dirty="0" smtClean="0">
                <a:latin typeface="Maiandra GD" panose="020E0502030308020204" pitchFamily="34" charset="0"/>
              </a:rPr>
              <a:t>Long term</a:t>
            </a:r>
          </a:p>
          <a:p>
            <a:r>
              <a:rPr lang="en-ZA" sz="2400" dirty="0" smtClean="0">
                <a:latin typeface="Maiandra GD" panose="020E0502030308020204" pitchFamily="34" charset="0"/>
              </a:rPr>
              <a:t>Individual </a:t>
            </a:r>
          </a:p>
          <a:p>
            <a:r>
              <a:rPr lang="en-ZA" sz="2400" dirty="0" smtClean="0">
                <a:latin typeface="Maiandra GD" panose="020E0502030308020204" pitchFamily="34" charset="0"/>
              </a:rPr>
              <a:t>Adaptability</a:t>
            </a:r>
          </a:p>
          <a:p>
            <a:r>
              <a:rPr lang="en-ZA" sz="2400" dirty="0" smtClean="0">
                <a:latin typeface="Maiandra GD" panose="020E0502030308020204" pitchFamily="34" charset="0"/>
              </a:rPr>
              <a:t>Tradition</a:t>
            </a:r>
          </a:p>
          <a:p>
            <a:r>
              <a:rPr lang="en-ZA" sz="2400" dirty="0" smtClean="0">
                <a:latin typeface="Maiandra GD" panose="020E0502030308020204" pitchFamily="34" charset="0"/>
              </a:rPr>
              <a:t>Employee centric</a:t>
            </a:r>
          </a:p>
          <a:p>
            <a:r>
              <a:rPr lang="en-ZA" sz="2400" dirty="0" smtClean="0">
                <a:latin typeface="Maiandra GD" panose="020E0502030308020204" pitchFamily="34" charset="0"/>
              </a:rPr>
              <a:t>Market driven</a:t>
            </a:r>
          </a:p>
          <a:p>
            <a:r>
              <a:rPr lang="en-ZA" sz="2400" dirty="0" smtClean="0">
                <a:latin typeface="Maiandra GD" panose="020E0502030308020204" pitchFamily="34" charset="0"/>
              </a:rPr>
              <a:t>Efficiency</a:t>
            </a:r>
          </a:p>
          <a:p>
            <a:r>
              <a:rPr lang="en-ZA" sz="2400" dirty="0" smtClean="0">
                <a:latin typeface="Maiandra GD" panose="020E0502030308020204" pitchFamily="34" charset="0"/>
              </a:rPr>
              <a:t>Planning </a:t>
            </a:r>
          </a:p>
          <a:p>
            <a:r>
              <a:rPr lang="en-ZA" sz="2400" dirty="0" smtClean="0">
                <a:latin typeface="Maiandra GD" panose="020E0502030308020204" pitchFamily="34" charset="0"/>
              </a:rPr>
              <a:t>Profit</a:t>
            </a:r>
          </a:p>
          <a:p>
            <a:r>
              <a:rPr lang="en-ZA" sz="2400" dirty="0" smtClean="0">
                <a:latin typeface="Maiandra GD" panose="020E0502030308020204" pitchFamily="34" charset="0"/>
              </a:rPr>
              <a:t>global </a:t>
            </a:r>
            <a:endParaRPr lang="en-US" sz="2400" dirty="0">
              <a:latin typeface="Maiandra GD" panose="020E0502030308020204" pitchFamily="34" charset="0"/>
            </a:endParaRPr>
          </a:p>
        </p:txBody>
      </p:sp>
      <p:sp>
        <p:nvSpPr>
          <p:cNvPr id="5" name="Content Placeholder 4"/>
          <p:cNvSpPr>
            <a:spLocks noGrp="1"/>
          </p:cNvSpPr>
          <p:nvPr>
            <p:ph sz="half" idx="2"/>
          </p:nvPr>
        </p:nvSpPr>
        <p:spPr>
          <a:xfrm>
            <a:off x="4648200" y="1066800"/>
            <a:ext cx="4038600" cy="4525963"/>
          </a:xfrm>
        </p:spPr>
        <p:txBody>
          <a:bodyPr>
            <a:noAutofit/>
          </a:bodyPr>
          <a:lstStyle/>
          <a:p>
            <a:r>
              <a:rPr lang="en-ZA" sz="2400" dirty="0" smtClean="0">
                <a:latin typeface="Maiandra GD" panose="020E0502030308020204" pitchFamily="34" charset="0"/>
              </a:rPr>
              <a:t>Decentralised </a:t>
            </a:r>
          </a:p>
          <a:p>
            <a:r>
              <a:rPr lang="en-ZA" sz="2400" b="1" u="sng" dirty="0" smtClean="0">
                <a:latin typeface="Maiandra GD" panose="020E0502030308020204" pitchFamily="34" charset="0"/>
              </a:rPr>
              <a:t>Quality</a:t>
            </a:r>
          </a:p>
          <a:p>
            <a:r>
              <a:rPr lang="en-ZA" sz="2400" dirty="0" smtClean="0">
                <a:latin typeface="Maiandra GD" panose="020E0502030308020204" pitchFamily="34" charset="0"/>
              </a:rPr>
              <a:t>Short term</a:t>
            </a:r>
          </a:p>
          <a:p>
            <a:r>
              <a:rPr lang="en-ZA" sz="2400" dirty="0" smtClean="0">
                <a:latin typeface="Maiandra GD" panose="020E0502030308020204" pitchFamily="34" charset="0"/>
              </a:rPr>
              <a:t>Team </a:t>
            </a:r>
          </a:p>
          <a:p>
            <a:r>
              <a:rPr lang="en-ZA" sz="2400" dirty="0" smtClean="0">
                <a:latin typeface="Maiandra GD" panose="020E0502030308020204" pitchFamily="34" charset="0"/>
              </a:rPr>
              <a:t>Stability </a:t>
            </a:r>
          </a:p>
          <a:p>
            <a:r>
              <a:rPr lang="en-ZA" sz="2400" dirty="0" smtClean="0">
                <a:latin typeface="Maiandra GD" panose="020E0502030308020204" pitchFamily="34" charset="0"/>
              </a:rPr>
              <a:t>Innovation</a:t>
            </a:r>
          </a:p>
          <a:p>
            <a:r>
              <a:rPr lang="en-ZA" sz="2400" dirty="0" smtClean="0">
                <a:latin typeface="Maiandra GD" panose="020E0502030308020204" pitchFamily="34" charset="0"/>
              </a:rPr>
              <a:t>Customer centric</a:t>
            </a:r>
          </a:p>
          <a:p>
            <a:r>
              <a:rPr lang="en-ZA" sz="2400" dirty="0" smtClean="0">
                <a:latin typeface="Maiandra GD" panose="020E0502030308020204" pitchFamily="34" charset="0"/>
              </a:rPr>
              <a:t>Product driven</a:t>
            </a:r>
          </a:p>
          <a:p>
            <a:r>
              <a:rPr lang="en-ZA" sz="2400" dirty="0" smtClean="0">
                <a:latin typeface="Maiandra GD" panose="020E0502030308020204" pitchFamily="34" charset="0"/>
              </a:rPr>
              <a:t>Engagement</a:t>
            </a:r>
          </a:p>
          <a:p>
            <a:r>
              <a:rPr lang="en-ZA" sz="2400" dirty="0" smtClean="0">
                <a:latin typeface="Maiandra GD" panose="020E0502030308020204" pitchFamily="34" charset="0"/>
              </a:rPr>
              <a:t>Action</a:t>
            </a:r>
          </a:p>
          <a:p>
            <a:r>
              <a:rPr lang="en-ZA" sz="2400" dirty="0" smtClean="0">
                <a:latin typeface="Maiandra GD" panose="020E0502030308020204" pitchFamily="34" charset="0"/>
              </a:rPr>
              <a:t>Growth</a:t>
            </a:r>
          </a:p>
          <a:p>
            <a:r>
              <a:rPr lang="en-ZA" sz="2400" dirty="0" smtClean="0">
                <a:latin typeface="Maiandra GD" panose="020E0502030308020204" pitchFamily="34" charset="0"/>
              </a:rPr>
              <a:t>local</a:t>
            </a:r>
            <a:endParaRPr lang="en-US" sz="2400" dirty="0">
              <a:latin typeface="Maiandra GD" panose="020E0502030308020204" pitchFamily="34" charset="0"/>
            </a:endParaRPr>
          </a:p>
        </p:txBody>
      </p:sp>
    </p:spTree>
    <p:extLst>
      <p:ext uri="{BB962C8B-B14F-4D97-AF65-F5344CB8AC3E}">
        <p14:creationId xmlns:p14="http://schemas.microsoft.com/office/powerpoint/2010/main" val="4187224248"/>
      </p:ext>
    </p:extLst>
  </p:cSld>
  <p:clrMapOvr>
    <a:masterClrMapping/>
  </p:clrMapOvr>
  <p:transition spd="slow">
    <p:pull/>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360916350"/>
              </p:ext>
            </p:extLst>
          </p:nvPr>
        </p:nvGraphicFramePr>
        <p:xfrm>
          <a:off x="1371600" y="28433"/>
          <a:ext cx="749808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Content Placeholder 7"/>
          <p:cNvSpPr>
            <a:spLocks noGrp="1"/>
          </p:cNvSpPr>
          <p:nvPr>
            <p:ph idx="1"/>
          </p:nvPr>
        </p:nvSpPr>
        <p:spPr>
          <a:xfrm>
            <a:off x="1143000" y="1066800"/>
            <a:ext cx="7726680" cy="5029200"/>
          </a:xfrm>
        </p:spPr>
        <p:txBody>
          <a:bodyPr>
            <a:noAutofit/>
          </a:bodyPr>
          <a:lstStyle/>
          <a:p>
            <a:pPr marL="539496" indent="-457200">
              <a:buFont typeface="+mj-lt"/>
              <a:buAutoNum type="arabicParenR"/>
            </a:pPr>
            <a:r>
              <a:rPr lang="en-US" sz="2400" dirty="0">
                <a:latin typeface="Maiandra GD" panose="020E0502030308020204" pitchFamily="34" charset="0"/>
              </a:rPr>
              <a:t>Both the private enterprise and public institution believe that </a:t>
            </a:r>
            <a:r>
              <a:rPr lang="en-US" sz="2400" dirty="0">
                <a:effectLst>
                  <a:outerShdw blurRad="38100" dist="38100" dir="2700000" algn="tl">
                    <a:srgbClr val="000000">
                      <a:alpha val="43137"/>
                    </a:srgbClr>
                  </a:outerShdw>
                </a:effectLst>
                <a:latin typeface="Maiandra GD" panose="020E0502030308020204" pitchFamily="34" charset="0"/>
              </a:rPr>
              <a:t>it is necessary to manage </a:t>
            </a:r>
            <a:r>
              <a:rPr lang="en-US" sz="2400" dirty="0" smtClean="0">
                <a:effectLst>
                  <a:outerShdw blurRad="38100" dist="38100" dir="2700000" algn="tl">
                    <a:srgbClr val="000000">
                      <a:alpha val="43137"/>
                    </a:srgbClr>
                  </a:outerShdw>
                </a:effectLst>
                <a:latin typeface="Maiandra GD" panose="020E0502030308020204" pitchFamily="34" charset="0"/>
              </a:rPr>
              <a:t>human </a:t>
            </a:r>
            <a:r>
              <a:rPr lang="en-US" sz="2400" dirty="0">
                <a:effectLst>
                  <a:outerShdw blurRad="38100" dist="38100" dir="2700000" algn="tl">
                    <a:srgbClr val="000000">
                      <a:alpha val="43137"/>
                    </a:srgbClr>
                  </a:outerShdw>
                </a:effectLst>
                <a:latin typeface="Maiandra GD" panose="020E0502030308020204" pitchFamily="34" charset="0"/>
              </a:rPr>
              <a:t>capital </a:t>
            </a:r>
            <a:r>
              <a:rPr lang="en-US" sz="2400" dirty="0">
                <a:latin typeface="Maiandra GD" panose="020E0502030308020204" pitchFamily="34" charset="0"/>
              </a:rPr>
              <a:t>e.g. in the scope of stimulating innovativeness or improving communication. </a:t>
            </a:r>
          </a:p>
          <a:p>
            <a:pPr marL="539496" indent="-457200">
              <a:buFont typeface="+mj-lt"/>
              <a:buAutoNum type="arabicParenR"/>
            </a:pPr>
            <a:r>
              <a:rPr lang="en-US" sz="2400" dirty="0" smtClean="0">
                <a:latin typeface="Maiandra GD" panose="020E0502030308020204" pitchFamily="34" charset="0"/>
              </a:rPr>
              <a:t>The </a:t>
            </a:r>
            <a:r>
              <a:rPr lang="en-US" sz="2400" dirty="0">
                <a:latin typeface="Maiandra GD" panose="020E0502030308020204" pitchFamily="34" charset="0"/>
              </a:rPr>
              <a:t>surrounding </a:t>
            </a:r>
            <a:r>
              <a:rPr lang="en-US" sz="2400" dirty="0">
                <a:effectLst>
                  <a:outerShdw blurRad="38100" dist="38100" dir="2700000" algn="tl">
                    <a:srgbClr val="000000">
                      <a:alpha val="43137"/>
                    </a:srgbClr>
                  </a:outerShdw>
                </a:effectLst>
                <a:latin typeface="Maiandra GD" panose="020E0502030308020204" pitchFamily="34" charset="0"/>
              </a:rPr>
              <a:t>world requires more and more from the private business sector </a:t>
            </a:r>
            <a:r>
              <a:rPr lang="en-US" sz="2400" dirty="0">
                <a:latin typeface="Maiandra GD" panose="020E0502030308020204" pitchFamily="34" charset="0"/>
              </a:rPr>
              <a:t>and public administration. </a:t>
            </a:r>
            <a:endParaRPr lang="en-US" sz="2400" dirty="0" smtClean="0">
              <a:latin typeface="Maiandra GD" panose="020E0502030308020204" pitchFamily="34" charset="0"/>
            </a:endParaRPr>
          </a:p>
          <a:p>
            <a:pPr marL="539496" indent="-457200">
              <a:buFont typeface="+mj-lt"/>
              <a:buAutoNum type="arabicParenR"/>
            </a:pPr>
            <a:r>
              <a:rPr lang="en-US" sz="2400" dirty="0">
                <a:latin typeface="Maiandra GD" panose="020E0502030308020204" pitchFamily="34" charset="0"/>
              </a:rPr>
              <a:t>Pieces of legislation enacted </a:t>
            </a:r>
            <a:r>
              <a:rPr lang="en-US" sz="2400" dirty="0">
                <a:effectLst>
                  <a:outerShdw blurRad="38100" dist="38100" dir="2700000" algn="tl">
                    <a:srgbClr val="000000">
                      <a:alpha val="43137"/>
                    </a:srgbClr>
                  </a:outerShdw>
                </a:effectLst>
                <a:latin typeface="Maiandra GD" panose="020E0502030308020204" pitchFamily="34" charset="0"/>
              </a:rPr>
              <a:t>to govern HCM </a:t>
            </a:r>
            <a:r>
              <a:rPr lang="en-US" sz="2400" dirty="0" smtClean="0">
                <a:effectLst>
                  <a:outerShdw blurRad="38100" dist="38100" dir="2700000" algn="tl">
                    <a:srgbClr val="000000">
                      <a:alpha val="43137"/>
                    </a:srgbClr>
                  </a:outerShdw>
                </a:effectLst>
                <a:latin typeface="Maiandra GD" panose="020E0502030308020204" pitchFamily="34" charset="0"/>
              </a:rPr>
              <a:t>should focus </a:t>
            </a:r>
            <a:r>
              <a:rPr lang="en-US" sz="2400" dirty="0">
                <a:effectLst>
                  <a:outerShdw blurRad="38100" dist="38100" dir="2700000" algn="tl">
                    <a:srgbClr val="000000">
                      <a:alpha val="43137"/>
                    </a:srgbClr>
                  </a:outerShdw>
                </a:effectLst>
                <a:latin typeface="Maiandra GD" panose="020E0502030308020204" pitchFamily="34" charset="0"/>
              </a:rPr>
              <a:t>more on creating commitment rather than </a:t>
            </a:r>
            <a:r>
              <a:rPr lang="en-US" sz="2400" dirty="0" err="1">
                <a:effectLst>
                  <a:outerShdw blurRad="38100" dist="38100" dir="2700000" algn="tl">
                    <a:srgbClr val="000000">
                      <a:alpha val="43137"/>
                    </a:srgbClr>
                  </a:outerShdw>
                </a:effectLst>
                <a:latin typeface="Maiandra GD" panose="020E0502030308020204" pitchFamily="34" charset="0"/>
              </a:rPr>
              <a:t>maximising</a:t>
            </a:r>
            <a:r>
              <a:rPr lang="en-US" sz="2400" dirty="0">
                <a:effectLst>
                  <a:outerShdw blurRad="38100" dist="38100" dir="2700000" algn="tl">
                    <a:srgbClr val="000000">
                      <a:alpha val="43137"/>
                    </a:srgbClr>
                  </a:outerShdw>
                </a:effectLst>
                <a:latin typeface="Maiandra GD" panose="020E0502030308020204" pitchFamily="34" charset="0"/>
              </a:rPr>
              <a:t> </a:t>
            </a:r>
            <a:r>
              <a:rPr lang="en-US" sz="2400" dirty="0" smtClean="0">
                <a:effectLst>
                  <a:outerShdw blurRad="38100" dist="38100" dir="2700000" algn="tl">
                    <a:srgbClr val="000000">
                      <a:alpha val="43137"/>
                    </a:srgbClr>
                  </a:outerShdw>
                </a:effectLst>
                <a:latin typeface="Maiandra GD" panose="020E0502030308020204" pitchFamily="34" charset="0"/>
              </a:rPr>
              <a:t>compliance </a:t>
            </a:r>
            <a:r>
              <a:rPr lang="en-US" sz="2400" dirty="0">
                <a:effectLst>
                  <a:outerShdw blurRad="38100" dist="38100" dir="2700000" algn="tl">
                    <a:srgbClr val="000000">
                      <a:alpha val="43137"/>
                    </a:srgbClr>
                  </a:outerShdw>
                </a:effectLst>
                <a:latin typeface="Maiandra GD" panose="020E0502030308020204" pitchFamily="34" charset="0"/>
              </a:rPr>
              <a:t>and control of staff through rule-book and rigid personnel management procedures</a:t>
            </a:r>
            <a:r>
              <a:rPr lang="en-US" sz="2400" dirty="0" smtClean="0">
                <a:effectLst>
                  <a:outerShdw blurRad="38100" dist="38100" dir="2700000" algn="tl">
                    <a:srgbClr val="000000">
                      <a:alpha val="43137"/>
                    </a:srgbClr>
                  </a:outerShdw>
                </a:effectLst>
                <a:latin typeface="Maiandra GD" panose="020E0502030308020204" pitchFamily="34" charset="0"/>
              </a:rPr>
              <a:t>.</a:t>
            </a:r>
          </a:p>
          <a:p>
            <a:pPr marL="539496" indent="-457200">
              <a:buFont typeface="+mj-lt"/>
              <a:buAutoNum type="arabicParenR"/>
            </a:pPr>
            <a:r>
              <a:rPr lang="en-US" sz="2400" dirty="0" smtClean="0">
                <a:latin typeface="Maiandra GD" panose="020E0502030308020204" pitchFamily="34" charset="0"/>
              </a:rPr>
              <a:t>The human </a:t>
            </a:r>
            <a:r>
              <a:rPr lang="en-US" sz="2400" dirty="0">
                <a:latin typeface="Maiandra GD" panose="020E0502030308020204" pitchFamily="34" charset="0"/>
              </a:rPr>
              <a:t>capital as a crucial resource of every organisation requires special attention. </a:t>
            </a:r>
          </a:p>
        </p:txBody>
      </p:sp>
    </p:spTree>
    <p:extLst>
      <p:ext uri="{BB962C8B-B14F-4D97-AF65-F5344CB8AC3E}">
        <p14:creationId xmlns:p14="http://schemas.microsoft.com/office/powerpoint/2010/main" val="2802250805"/>
      </p:ext>
    </p:extLst>
  </p:cSld>
  <p:clrMapOvr>
    <a:masterClrMapping/>
  </p:clrMapOvr>
  <p:transition spd="slow">
    <p:pull/>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3619" name="Rectangle 3"/>
          <p:cNvSpPr>
            <a:spLocks noGrp="1" noChangeArrowheads="1"/>
          </p:cNvSpPr>
          <p:nvPr>
            <p:ph type="body" idx="4294967295"/>
          </p:nvPr>
        </p:nvSpPr>
        <p:spPr>
          <a:xfrm>
            <a:off x="914400" y="228600"/>
            <a:ext cx="8001000" cy="6477000"/>
          </a:xfrm>
        </p:spPr>
        <p:txBody>
          <a:bodyPr/>
          <a:lstStyle/>
          <a:p>
            <a:pPr algn="ctr" eaLnBrk="1" hangingPunct="1">
              <a:lnSpc>
                <a:spcPct val="80000"/>
              </a:lnSpc>
              <a:buFont typeface="Arial" pitchFamily="34" charset="0"/>
              <a:buNone/>
              <a:defRPr/>
            </a:pPr>
            <a:endParaRPr lang="en-US" sz="4400" dirty="0" smtClean="0">
              <a:latin typeface="Maiandra GD" pitchFamily="34" charset="0"/>
              <a:cs typeface="Times New Roman" pitchFamily="18" charset="0"/>
            </a:endParaRPr>
          </a:p>
          <a:p>
            <a:pPr algn="ctr" eaLnBrk="1" hangingPunct="1">
              <a:lnSpc>
                <a:spcPct val="80000"/>
              </a:lnSpc>
              <a:buFont typeface="Arial" pitchFamily="34" charset="0"/>
              <a:buNone/>
              <a:defRPr/>
            </a:pPr>
            <a:r>
              <a:rPr lang="en-US" sz="4400" dirty="0" smtClean="0">
                <a:latin typeface="Maiandra GD" pitchFamily="34" charset="0"/>
                <a:cs typeface="Times New Roman" pitchFamily="18" charset="0"/>
              </a:rPr>
              <a:t>An Elephant in the Path</a:t>
            </a:r>
            <a:endParaRPr lang="en-US" sz="2800" dirty="0">
              <a:latin typeface="Maiandra GD" pitchFamily="34" charset="0"/>
              <a:cs typeface="Times New Roman" pitchFamily="18" charset="0"/>
            </a:endParaRPr>
          </a:p>
          <a:p>
            <a:pPr algn="just" eaLnBrk="1" hangingPunct="1">
              <a:lnSpc>
                <a:spcPct val="80000"/>
              </a:lnSpc>
              <a:buFont typeface="Wingdings" pitchFamily="2" charset="2"/>
              <a:buChar char="q"/>
              <a:defRPr/>
            </a:pPr>
            <a:r>
              <a:rPr lang="en-US" sz="2800" dirty="0" smtClean="0">
                <a:latin typeface="Maiandra GD" pitchFamily="34" charset="0"/>
                <a:cs typeface="Times New Roman" pitchFamily="18" charset="0"/>
              </a:rPr>
              <a:t>Too often we understand the vision and wants to make it happen, but an elephant appears to be blocking the path!!</a:t>
            </a:r>
          </a:p>
          <a:p>
            <a:pPr algn="just" eaLnBrk="1" hangingPunct="1">
              <a:lnSpc>
                <a:spcPct val="80000"/>
              </a:lnSpc>
              <a:buFont typeface="Wingdings" pitchFamily="2" charset="2"/>
              <a:buChar char="q"/>
              <a:defRPr/>
            </a:pPr>
            <a:endParaRPr lang="en-US" sz="2800" dirty="0" smtClean="0">
              <a:latin typeface="Maiandra GD" pitchFamily="34" charset="0"/>
              <a:cs typeface="Times New Roman" pitchFamily="18" charset="0"/>
            </a:endParaRPr>
          </a:p>
          <a:p>
            <a:pPr eaLnBrk="1" hangingPunct="1">
              <a:lnSpc>
                <a:spcPct val="80000"/>
              </a:lnSpc>
              <a:buFont typeface="Wingdings" pitchFamily="2" charset="2"/>
              <a:buChar char="Ø"/>
              <a:defRPr/>
            </a:pPr>
            <a:r>
              <a:rPr lang="en-US" sz="2800" dirty="0" smtClean="0">
                <a:latin typeface="Maiandra GD" pitchFamily="34" charset="0"/>
                <a:cs typeface="Times New Roman" pitchFamily="18" charset="0"/>
              </a:rPr>
              <a:t>The elephant could be:</a:t>
            </a:r>
          </a:p>
          <a:p>
            <a:pPr lvl="1" eaLnBrk="1" hangingPunct="1">
              <a:lnSpc>
                <a:spcPct val="80000"/>
              </a:lnSpc>
              <a:buFont typeface="Wingdings" pitchFamily="2" charset="2"/>
              <a:buChar char="v"/>
              <a:defRPr/>
            </a:pPr>
            <a:r>
              <a:rPr lang="en-US" sz="2800" dirty="0" smtClean="0">
                <a:latin typeface="Maiandra GD" pitchFamily="34" charset="0"/>
                <a:cs typeface="Times New Roman" pitchFamily="18" charset="0"/>
              </a:rPr>
              <a:t>In the head  of the person</a:t>
            </a:r>
          </a:p>
          <a:p>
            <a:pPr lvl="1" eaLnBrk="1" hangingPunct="1">
              <a:lnSpc>
                <a:spcPct val="80000"/>
              </a:lnSpc>
              <a:buFont typeface="Wingdings" pitchFamily="2" charset="2"/>
              <a:buChar char="v"/>
              <a:defRPr/>
            </a:pPr>
            <a:r>
              <a:rPr lang="en-US" sz="2800" dirty="0" smtClean="0">
                <a:latin typeface="Maiandra GD" pitchFamily="34" charset="0"/>
                <a:cs typeface="Times New Roman" pitchFamily="18" charset="0"/>
              </a:rPr>
              <a:t>Leadership/Motivation</a:t>
            </a:r>
          </a:p>
          <a:p>
            <a:pPr lvl="1" eaLnBrk="1" hangingPunct="1">
              <a:lnSpc>
                <a:spcPct val="80000"/>
              </a:lnSpc>
              <a:buFont typeface="Wingdings" pitchFamily="2" charset="2"/>
              <a:buChar char="v"/>
              <a:defRPr/>
            </a:pPr>
            <a:r>
              <a:rPr lang="en-US" sz="2800" dirty="0" smtClean="0">
                <a:latin typeface="Maiandra GD" pitchFamily="34" charset="0"/>
                <a:cs typeface="Times New Roman" pitchFamily="18" charset="0"/>
              </a:rPr>
              <a:t>Policies</a:t>
            </a:r>
          </a:p>
          <a:p>
            <a:pPr lvl="1" eaLnBrk="1" hangingPunct="1">
              <a:lnSpc>
                <a:spcPct val="80000"/>
              </a:lnSpc>
              <a:buFont typeface="Wingdings" pitchFamily="2" charset="2"/>
              <a:buChar char="v"/>
              <a:defRPr/>
            </a:pPr>
            <a:r>
              <a:rPr lang="en-US" sz="2800" dirty="0" smtClean="0">
                <a:latin typeface="Maiandra GD" pitchFamily="34" charset="0"/>
                <a:cs typeface="Times New Roman" pitchFamily="18" charset="0"/>
              </a:rPr>
              <a:t>Particular individuals</a:t>
            </a:r>
          </a:p>
          <a:p>
            <a:pPr marL="344487" lvl="1" indent="0" eaLnBrk="1" hangingPunct="1">
              <a:lnSpc>
                <a:spcPct val="80000"/>
              </a:lnSpc>
              <a:buFont typeface="Wingdings" pitchFamily="2" charset="2"/>
              <a:buNone/>
              <a:defRPr/>
            </a:pPr>
            <a:endParaRPr lang="en-US" sz="2800" dirty="0" smtClean="0">
              <a:latin typeface="Maiandra GD" pitchFamily="34" charset="0"/>
              <a:cs typeface="Times New Roman" pitchFamily="18" charset="0"/>
            </a:endParaRPr>
          </a:p>
          <a:p>
            <a:pPr algn="just" eaLnBrk="1" hangingPunct="1">
              <a:lnSpc>
                <a:spcPct val="80000"/>
              </a:lnSpc>
              <a:buFont typeface="Wingdings" pitchFamily="2" charset="2"/>
              <a:buChar char="Ø"/>
              <a:defRPr/>
            </a:pPr>
            <a:r>
              <a:rPr lang="en-US" sz="2800" dirty="0" smtClean="0">
                <a:latin typeface="Maiandra GD" pitchFamily="34" charset="0"/>
                <a:cs typeface="Times New Roman" pitchFamily="18" charset="0"/>
              </a:rPr>
              <a:t>Confront and remove the big elephants first, and monitor progress</a:t>
            </a:r>
          </a:p>
        </p:txBody>
      </p:sp>
      <p:pic>
        <p:nvPicPr>
          <p:cNvPr id="93187" name="Picture 4" descr="Click To 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2819400"/>
            <a:ext cx="30607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555791"/>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23619">
                                            <p:txEl>
                                              <p:pRg st="1" end="1"/>
                                            </p:txEl>
                                          </p:spTgt>
                                        </p:tgtEl>
                                        <p:attrNameLst>
                                          <p:attrName>style.visibility</p:attrName>
                                        </p:attrNameLst>
                                      </p:cBhvr>
                                      <p:to>
                                        <p:strVal val="visible"/>
                                      </p:to>
                                    </p:set>
                                    <p:animEffect transition="in" filter="fade">
                                      <p:cBhvr>
                                        <p:cTn id="7" dur="1000">
                                          <p:stCondLst>
                                            <p:cond delay="0"/>
                                          </p:stCondLst>
                                        </p:cTn>
                                        <p:tgtEl>
                                          <p:spTgt spid="623619">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23619">
                                            <p:txEl>
                                              <p:pRg st="2" end="2"/>
                                            </p:txEl>
                                          </p:spTgt>
                                        </p:tgtEl>
                                        <p:attrNameLst>
                                          <p:attrName>style.visibility</p:attrName>
                                        </p:attrNameLst>
                                      </p:cBhvr>
                                      <p:to>
                                        <p:strVal val="visible"/>
                                      </p:to>
                                    </p:set>
                                    <p:animEffect transition="in" filter="fade">
                                      <p:cBhvr>
                                        <p:cTn id="12" dur="1000">
                                          <p:stCondLst>
                                            <p:cond delay="0"/>
                                          </p:stCondLst>
                                        </p:cTn>
                                        <p:tgtEl>
                                          <p:spTgt spid="62361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23619">
                                            <p:txEl>
                                              <p:pRg st="4" end="4"/>
                                            </p:txEl>
                                          </p:spTgt>
                                        </p:tgtEl>
                                        <p:attrNameLst>
                                          <p:attrName>style.visibility</p:attrName>
                                        </p:attrNameLst>
                                      </p:cBhvr>
                                      <p:to>
                                        <p:strVal val="visible"/>
                                      </p:to>
                                    </p:set>
                                    <p:animEffect transition="in" filter="fade">
                                      <p:cBhvr>
                                        <p:cTn id="17" dur="1000">
                                          <p:stCondLst>
                                            <p:cond delay="0"/>
                                          </p:stCondLst>
                                        </p:cTn>
                                        <p:tgtEl>
                                          <p:spTgt spid="623619">
                                            <p:txEl>
                                              <p:pRg st="4" end="4"/>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23619">
                                            <p:txEl>
                                              <p:pRg st="5" end="5"/>
                                            </p:txEl>
                                          </p:spTgt>
                                        </p:tgtEl>
                                        <p:attrNameLst>
                                          <p:attrName>style.visibility</p:attrName>
                                        </p:attrNameLst>
                                      </p:cBhvr>
                                      <p:to>
                                        <p:strVal val="visible"/>
                                      </p:to>
                                    </p:set>
                                    <p:animEffect transition="in" filter="fade">
                                      <p:cBhvr>
                                        <p:cTn id="20" dur="1000">
                                          <p:stCondLst>
                                            <p:cond delay="0"/>
                                          </p:stCondLst>
                                        </p:cTn>
                                        <p:tgtEl>
                                          <p:spTgt spid="623619">
                                            <p:txEl>
                                              <p:pRg st="5" end="5"/>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23619">
                                            <p:txEl>
                                              <p:pRg st="6" end="6"/>
                                            </p:txEl>
                                          </p:spTgt>
                                        </p:tgtEl>
                                        <p:attrNameLst>
                                          <p:attrName>style.visibility</p:attrName>
                                        </p:attrNameLst>
                                      </p:cBhvr>
                                      <p:to>
                                        <p:strVal val="visible"/>
                                      </p:to>
                                    </p:set>
                                    <p:animEffect transition="in" filter="fade">
                                      <p:cBhvr>
                                        <p:cTn id="23" dur="1000">
                                          <p:stCondLst>
                                            <p:cond delay="0"/>
                                          </p:stCondLst>
                                        </p:cTn>
                                        <p:tgtEl>
                                          <p:spTgt spid="623619">
                                            <p:txEl>
                                              <p:pRg st="6" end="6"/>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23619">
                                            <p:txEl>
                                              <p:pRg st="7" end="7"/>
                                            </p:txEl>
                                          </p:spTgt>
                                        </p:tgtEl>
                                        <p:attrNameLst>
                                          <p:attrName>style.visibility</p:attrName>
                                        </p:attrNameLst>
                                      </p:cBhvr>
                                      <p:to>
                                        <p:strVal val="visible"/>
                                      </p:to>
                                    </p:set>
                                    <p:animEffect transition="in" filter="fade">
                                      <p:cBhvr>
                                        <p:cTn id="26" dur="1000">
                                          <p:stCondLst>
                                            <p:cond delay="0"/>
                                          </p:stCondLst>
                                        </p:cTn>
                                        <p:tgtEl>
                                          <p:spTgt spid="623619">
                                            <p:txEl>
                                              <p:pRg st="7" end="7"/>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23619">
                                            <p:txEl>
                                              <p:pRg st="8" end="8"/>
                                            </p:txEl>
                                          </p:spTgt>
                                        </p:tgtEl>
                                        <p:attrNameLst>
                                          <p:attrName>style.visibility</p:attrName>
                                        </p:attrNameLst>
                                      </p:cBhvr>
                                      <p:to>
                                        <p:strVal val="visible"/>
                                      </p:to>
                                    </p:set>
                                    <p:animEffect transition="in" filter="fade">
                                      <p:cBhvr>
                                        <p:cTn id="29" dur="1000">
                                          <p:stCondLst>
                                            <p:cond delay="0"/>
                                          </p:stCondLst>
                                        </p:cTn>
                                        <p:tgtEl>
                                          <p:spTgt spid="623619">
                                            <p:txEl>
                                              <p:pRg st="8" end="8"/>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623619">
                                            <p:txEl>
                                              <p:pRg st="10" end="10"/>
                                            </p:txEl>
                                          </p:spTgt>
                                        </p:tgtEl>
                                        <p:attrNameLst>
                                          <p:attrName>style.visibility</p:attrName>
                                        </p:attrNameLst>
                                      </p:cBhvr>
                                      <p:to>
                                        <p:strVal val="visible"/>
                                      </p:to>
                                    </p:set>
                                    <p:animEffect transition="in" filter="fade">
                                      <p:cBhvr>
                                        <p:cTn id="34" dur="1000">
                                          <p:stCondLst>
                                            <p:cond delay="0"/>
                                          </p:stCondLst>
                                        </p:cTn>
                                        <p:tgtEl>
                                          <p:spTgt spid="62361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3619"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6" name="Rectangle 2"/>
          <p:cNvSpPr>
            <a:spLocks noGrp="1" noChangeArrowheads="1"/>
          </p:cNvSpPr>
          <p:nvPr>
            <p:ph type="title"/>
          </p:nvPr>
        </p:nvSpPr>
        <p:spPr>
          <a:xfrm>
            <a:off x="1142999" y="0"/>
            <a:ext cx="6829425" cy="949325"/>
          </a:xfrm>
        </p:spPr>
        <p:txBody>
          <a:bodyPr/>
          <a:lstStyle/>
          <a:p>
            <a:pPr eaLnBrk="1" hangingPunct="1"/>
            <a:r>
              <a:rPr lang="en-US" altLang="en-US" sz="4400" dirty="0" smtClean="0">
                <a:solidFill>
                  <a:srgbClr val="7B9899"/>
                </a:solidFill>
              </a:rPr>
              <a:t>Personal……..</a:t>
            </a:r>
          </a:p>
        </p:txBody>
      </p:sp>
      <p:sp>
        <p:nvSpPr>
          <p:cNvPr id="23557" name="Rectangle 3"/>
          <p:cNvSpPr>
            <a:spLocks noGrp="1" noChangeArrowheads="1"/>
          </p:cNvSpPr>
          <p:nvPr>
            <p:ph idx="1"/>
          </p:nvPr>
        </p:nvSpPr>
        <p:spPr>
          <a:xfrm>
            <a:off x="1066800" y="1143000"/>
            <a:ext cx="7219950" cy="4786313"/>
          </a:xfrm>
        </p:spPr>
        <p:txBody>
          <a:bodyPr>
            <a:normAutofit lnSpcReduction="10000"/>
          </a:bodyPr>
          <a:lstStyle/>
          <a:p>
            <a:pPr eaLnBrk="1" hangingPunct="1">
              <a:buFont typeface="Wingdings" pitchFamily="2" charset="2"/>
              <a:buNone/>
              <a:defRPr/>
            </a:pPr>
            <a:r>
              <a:rPr lang="en-US" sz="3600" dirty="0" smtClean="0">
                <a:latin typeface="Maiandra GD" pitchFamily="34" charset="0"/>
              </a:rPr>
              <a:t>  ‘</a:t>
            </a:r>
            <a:r>
              <a:rPr lang="en-US" sz="3600" dirty="0" err="1" smtClean="0">
                <a:latin typeface="Maiandra GD" pitchFamily="34" charset="0"/>
              </a:rPr>
              <a:t>Okonkwo</a:t>
            </a:r>
            <a:r>
              <a:rPr lang="en-US" sz="3600" dirty="0" smtClean="0">
                <a:latin typeface="Maiandra GD" pitchFamily="34" charset="0"/>
              </a:rPr>
              <a:t> was well known throughout the nine villages and even beyond. His fame rested on </a:t>
            </a:r>
            <a:r>
              <a:rPr lang="en-US" sz="3600" b="1" dirty="0" smtClean="0">
                <a:latin typeface="Maiandra GD" pitchFamily="34" charset="0"/>
              </a:rPr>
              <a:t>solid personal achievements’</a:t>
            </a:r>
            <a:r>
              <a:rPr lang="en-US" sz="3600" dirty="0" smtClean="0">
                <a:latin typeface="Maiandra GD" pitchFamily="34" charset="0"/>
              </a:rPr>
              <a:t> </a:t>
            </a:r>
          </a:p>
          <a:p>
            <a:pPr eaLnBrk="1" hangingPunct="1">
              <a:buFont typeface="Wingdings" pitchFamily="2" charset="2"/>
              <a:buNone/>
              <a:defRPr/>
            </a:pPr>
            <a:endParaRPr lang="en-US" sz="3600" dirty="0" smtClean="0">
              <a:latin typeface="Maiandra GD" pitchFamily="34" charset="0"/>
            </a:endParaRPr>
          </a:p>
          <a:p>
            <a:pPr eaLnBrk="1" hangingPunct="1">
              <a:buFont typeface="Wingdings" pitchFamily="2" charset="2"/>
              <a:buNone/>
              <a:defRPr/>
            </a:pPr>
            <a:r>
              <a:rPr lang="en-US" sz="3600" dirty="0" smtClean="0">
                <a:latin typeface="Maiandra GD" pitchFamily="34" charset="0"/>
              </a:rPr>
              <a:t>   ‘He did not inherent a barn from his father. </a:t>
            </a:r>
            <a:r>
              <a:rPr lang="en-US" sz="3600" dirty="0" smtClean="0">
                <a:effectLst>
                  <a:outerShdw blurRad="38100" dist="38100" dir="2700000" algn="tl">
                    <a:srgbClr val="000000">
                      <a:alpha val="43137"/>
                    </a:srgbClr>
                  </a:outerShdw>
                </a:effectLst>
                <a:latin typeface="Maiandra GD" pitchFamily="34" charset="0"/>
              </a:rPr>
              <a:t>There was no barn to inherit’ </a:t>
            </a:r>
          </a:p>
          <a:p>
            <a:pPr eaLnBrk="1" hangingPunct="1">
              <a:buFont typeface="Wingdings" pitchFamily="2" charset="2"/>
              <a:buNone/>
              <a:defRPr/>
            </a:pPr>
            <a:r>
              <a:rPr lang="en-US" sz="3600" b="1" dirty="0" smtClean="0">
                <a:latin typeface="Maiandra GD" pitchFamily="34" charset="0"/>
              </a:rPr>
              <a:t>      (Chinua Achebe, 2008)</a:t>
            </a:r>
          </a:p>
        </p:txBody>
      </p:sp>
      <p:sp>
        <p:nvSpPr>
          <p:cNvPr id="95234" name="Footer Placeholder 4"/>
          <p:cNvSpPr>
            <a:spLocks noGrp="1"/>
          </p:cNvSpPr>
          <p:nvPr>
            <p:ph type="ftr" sz="quarter" idx="11"/>
          </p:nvPr>
        </p:nvSpPr>
        <p:spPr>
          <a:xfrm>
            <a:off x="5715000" y="6305550"/>
            <a:ext cx="2895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Tx/>
              <a:buSzTx/>
              <a:buFontTx/>
              <a:buNone/>
            </a:pPr>
            <a:r>
              <a:rPr lang="en-US" altLang="en-US" sz="1400" smtClean="0">
                <a:solidFill>
                  <a:srgbClr val="FFFFFF"/>
                </a:solidFill>
                <a:latin typeface="Georgia" pitchFamily="18" charset="0"/>
              </a:rPr>
              <a:t>Public Sector Reforms Management Unit, OVP, 2016.</a:t>
            </a:r>
          </a:p>
        </p:txBody>
      </p:sp>
      <p:sp>
        <p:nvSpPr>
          <p:cNvPr id="95235" name="Slide Number Placeholder 5"/>
          <p:cNvSpPr>
            <a:spLocks noGrp="1"/>
          </p:cNvSpPr>
          <p:nvPr>
            <p:ph type="sldNum" sz="quarter" idx="12"/>
          </p:nvPr>
        </p:nvSpPr>
        <p:spPr bwMode="auto">
          <a:xfrm>
            <a:off x="8613775" y="6305550"/>
            <a:ext cx="457200" cy="4762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Tx/>
              <a:buSzTx/>
              <a:buFontTx/>
              <a:buNone/>
            </a:pPr>
            <a:fld id="{B05519CE-4536-491B-B425-BAD666597A34}" type="slidenum">
              <a:rPr lang="en-US" altLang="en-US" sz="1800"/>
              <a:pPr eaLnBrk="1" hangingPunct="1">
                <a:spcBef>
                  <a:spcPct val="0"/>
                </a:spcBef>
                <a:buClrTx/>
                <a:buSzTx/>
                <a:buFontTx/>
                <a:buNone/>
              </a:pPr>
              <a:t>80</a:t>
            </a:fld>
            <a:endParaRPr lang="en-US" altLang="en-US" sz="1800"/>
          </a:p>
        </p:txBody>
      </p:sp>
    </p:spTree>
    <p:extLst>
      <p:ext uri="{BB962C8B-B14F-4D97-AF65-F5344CB8AC3E}">
        <p14:creationId xmlns:p14="http://schemas.microsoft.com/office/powerpoint/2010/main" val="4256187587"/>
      </p:ext>
    </p:extLst>
  </p:cSld>
  <p:clrMapOvr>
    <a:masterClrMapping/>
  </p:clrMapOvr>
  <p:transition spd="slow">
    <p:pull/>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62" name="Rectangle 2"/>
          <p:cNvSpPr>
            <a:spLocks noGrp="1" noChangeArrowheads="1"/>
          </p:cNvSpPr>
          <p:nvPr>
            <p:ph type="title"/>
          </p:nvPr>
        </p:nvSpPr>
        <p:spPr>
          <a:xfrm>
            <a:off x="1066800" y="228600"/>
            <a:ext cx="7467600" cy="758825"/>
          </a:xfrm>
        </p:spPr>
        <p:txBody>
          <a:bodyPr/>
          <a:lstStyle/>
          <a:p>
            <a:pPr eaLnBrk="1" hangingPunct="1"/>
            <a:r>
              <a:rPr lang="en-US" altLang="en-US" sz="1800" dirty="0" smtClean="0"/>
              <a:t>http://edition.cnn.com/2010/OPINION/08/08/greene.obama.ambition/index.</a:t>
            </a:r>
          </a:p>
        </p:txBody>
      </p:sp>
      <p:sp>
        <p:nvSpPr>
          <p:cNvPr id="20485" name="Rectangle 3"/>
          <p:cNvSpPr>
            <a:spLocks noGrp="1" noChangeArrowheads="1"/>
          </p:cNvSpPr>
          <p:nvPr>
            <p:ph sz="half" idx="1"/>
          </p:nvPr>
        </p:nvSpPr>
        <p:spPr>
          <a:xfrm>
            <a:off x="914400" y="1143000"/>
            <a:ext cx="3654425" cy="5410200"/>
          </a:xfrm>
        </p:spPr>
        <p:txBody>
          <a:bodyPr>
            <a:normAutofit fontScale="85000" lnSpcReduction="10000"/>
          </a:bodyPr>
          <a:lstStyle/>
          <a:p>
            <a:pPr marL="274320" indent="-274320" eaLnBrk="1" fontAlgn="auto" hangingPunct="1">
              <a:lnSpc>
                <a:spcPct val="90000"/>
              </a:lnSpc>
              <a:spcAft>
                <a:spcPts val="0"/>
              </a:spcAft>
              <a:buFont typeface="Wingdings" pitchFamily="2" charset="2"/>
              <a:buNone/>
              <a:defRPr/>
            </a:pPr>
            <a:r>
              <a:rPr lang="en-US" sz="2200" b="1" dirty="0" smtClean="0">
                <a:latin typeface="Maiandra GD" pitchFamily="34" charset="0"/>
              </a:rPr>
              <a:t>"</a:t>
            </a:r>
            <a:r>
              <a:rPr lang="en-US" sz="2600" b="1" dirty="0" smtClean="0">
                <a:latin typeface="Maiandra GD" pitchFamily="34" charset="0"/>
              </a:rPr>
              <a:t>Dear Mr. Governor:</a:t>
            </a:r>
          </a:p>
          <a:p>
            <a:pPr marL="274320" indent="-274320" eaLnBrk="1" fontAlgn="auto" hangingPunct="1">
              <a:lnSpc>
                <a:spcPct val="90000"/>
              </a:lnSpc>
              <a:spcAft>
                <a:spcPts val="0"/>
              </a:spcAft>
              <a:buFont typeface="Wingdings" pitchFamily="2" charset="2"/>
              <a:buNone/>
              <a:defRPr/>
            </a:pPr>
            <a:r>
              <a:rPr lang="en-US" sz="2600" i="1" dirty="0" smtClean="0">
                <a:latin typeface="Maiandra GD" pitchFamily="34" charset="0"/>
              </a:rPr>
              <a:t>    I hereby resign effective</a:t>
            </a:r>
          </a:p>
          <a:p>
            <a:pPr marL="274320" indent="-274320" eaLnBrk="1" fontAlgn="auto" hangingPunct="1">
              <a:lnSpc>
                <a:spcPct val="90000"/>
              </a:lnSpc>
              <a:spcAft>
                <a:spcPts val="0"/>
              </a:spcAft>
              <a:buFont typeface="Wingdings" pitchFamily="2" charset="2"/>
              <a:buNone/>
              <a:defRPr/>
            </a:pPr>
            <a:r>
              <a:rPr lang="en-US" sz="2600" i="1" dirty="0" smtClean="0">
                <a:latin typeface="Maiandra GD" pitchFamily="34" charset="0"/>
              </a:rPr>
              <a:t>   November 16, 2008 from the United States Senate in order to prepare for my duties as President of the United States.</a:t>
            </a:r>
          </a:p>
          <a:p>
            <a:pPr marL="274320" indent="-274320" eaLnBrk="1" fontAlgn="auto" hangingPunct="1">
              <a:lnSpc>
                <a:spcPct val="90000"/>
              </a:lnSpc>
              <a:spcAft>
                <a:spcPts val="0"/>
              </a:spcAft>
              <a:buFont typeface="Wingdings" pitchFamily="2" charset="2"/>
              <a:buNone/>
              <a:defRPr/>
            </a:pPr>
            <a:r>
              <a:rPr lang="en-US" sz="2200" dirty="0" smtClean="0">
                <a:latin typeface="Maiandra GD" pitchFamily="34" charset="0"/>
              </a:rPr>
              <a:t>     </a:t>
            </a:r>
            <a:r>
              <a:rPr lang="en-US" b="1" dirty="0" smtClean="0">
                <a:latin typeface="Maiandra GD" pitchFamily="34" charset="0"/>
              </a:rPr>
              <a:t>Sincerely,</a:t>
            </a:r>
          </a:p>
          <a:p>
            <a:pPr marL="274320" indent="-274320" eaLnBrk="1" fontAlgn="auto" hangingPunct="1">
              <a:lnSpc>
                <a:spcPct val="90000"/>
              </a:lnSpc>
              <a:spcAft>
                <a:spcPts val="0"/>
              </a:spcAft>
              <a:buFont typeface="Wingdings" pitchFamily="2" charset="2"/>
              <a:buNone/>
              <a:defRPr/>
            </a:pPr>
            <a:r>
              <a:rPr lang="en-US" b="1" dirty="0" smtClean="0">
                <a:latin typeface="Maiandra GD" pitchFamily="34" charset="0"/>
              </a:rPr>
              <a:t>    Barack Obama“</a:t>
            </a:r>
          </a:p>
          <a:p>
            <a:pPr marL="274320" indent="-274320" eaLnBrk="1" fontAlgn="auto" hangingPunct="1">
              <a:lnSpc>
                <a:spcPct val="90000"/>
              </a:lnSpc>
              <a:spcAft>
                <a:spcPts val="0"/>
              </a:spcAft>
              <a:buFont typeface="Wingdings" pitchFamily="2" charset="2"/>
              <a:buNone/>
              <a:defRPr/>
            </a:pPr>
            <a:endParaRPr lang="en-US" sz="2200" b="1" dirty="0" smtClean="0"/>
          </a:p>
          <a:p>
            <a:pPr marL="274320" indent="-274320" eaLnBrk="1" fontAlgn="auto" hangingPunct="1">
              <a:lnSpc>
                <a:spcPct val="90000"/>
              </a:lnSpc>
              <a:spcAft>
                <a:spcPts val="0"/>
              </a:spcAft>
              <a:buFont typeface="Wingdings" pitchFamily="2" charset="2"/>
              <a:buNone/>
              <a:defRPr/>
            </a:pPr>
            <a:r>
              <a:rPr lang="en-US" sz="3000" dirty="0" smtClean="0">
                <a:latin typeface="Maiandra GD" pitchFamily="34" charset="0"/>
              </a:rPr>
              <a:t>   </a:t>
            </a:r>
            <a:r>
              <a:rPr lang="en-US" sz="3000" i="1" dirty="0" smtClean="0">
                <a:latin typeface="Maiandra GD" pitchFamily="34" charset="0"/>
              </a:rPr>
              <a:t>“Impossible things can happen to a person. But first, a person has to try” </a:t>
            </a:r>
          </a:p>
          <a:p>
            <a:pPr marL="274320" indent="-274320" eaLnBrk="1" fontAlgn="auto" hangingPunct="1">
              <a:lnSpc>
                <a:spcPct val="90000"/>
              </a:lnSpc>
              <a:spcAft>
                <a:spcPts val="0"/>
              </a:spcAft>
              <a:buFont typeface="Wingdings" pitchFamily="2" charset="2"/>
              <a:buNone/>
              <a:defRPr/>
            </a:pPr>
            <a:r>
              <a:rPr lang="en-US" dirty="0" smtClean="0">
                <a:latin typeface="Maiandra GD" pitchFamily="34" charset="0"/>
              </a:rPr>
              <a:t>    </a:t>
            </a:r>
            <a:r>
              <a:rPr lang="en-US" b="1" dirty="0" smtClean="0">
                <a:latin typeface="Maiandra GD" pitchFamily="34" charset="0"/>
              </a:rPr>
              <a:t>(Bob Greene- Editor, CNN)</a:t>
            </a:r>
          </a:p>
        </p:txBody>
      </p:sp>
      <p:pic>
        <p:nvPicPr>
          <p:cNvPr id="96264" name="Picture 4" descr="President Barack Obama speaks during a Democratic Party fundraiser at the Chicago Cultural Center August 5 in Chicago, Illinois."/>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648200" y="1524000"/>
            <a:ext cx="4038600" cy="4648200"/>
          </a:xfrm>
        </p:spPr>
      </p:pic>
      <p:sp>
        <p:nvSpPr>
          <p:cNvPr id="96258" name="Footer Placeholder 5"/>
          <p:cNvSpPr>
            <a:spLocks noGrp="1"/>
          </p:cNvSpPr>
          <p:nvPr>
            <p:ph type="ftr" sz="quarter" idx="11"/>
          </p:nvPr>
        </p:nvSpPr>
        <p:spPr>
          <a:xfrm>
            <a:off x="5715000" y="6305550"/>
            <a:ext cx="2895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Tx/>
              <a:buSzTx/>
              <a:buFontTx/>
              <a:buNone/>
            </a:pPr>
            <a:r>
              <a:rPr lang="en-US" altLang="en-US" sz="1400" smtClean="0">
                <a:solidFill>
                  <a:srgbClr val="FFFFFF"/>
                </a:solidFill>
                <a:latin typeface="Georgia" pitchFamily="18" charset="0"/>
              </a:rPr>
              <a:t>Public Sector Reforms Management Unit, OVP, 2016.</a:t>
            </a:r>
          </a:p>
        </p:txBody>
      </p:sp>
      <p:sp>
        <p:nvSpPr>
          <p:cNvPr id="96260" name="Rectangle 5"/>
          <p:cNvSpPr txBox="1">
            <a:spLocks noGrp="1" noChangeArrowheads="1"/>
          </p:cNvSpPr>
          <p:nvPr/>
        </p:nvSpPr>
        <p:spPr bwMode="auto">
          <a:xfrm>
            <a:off x="304800" y="6410325"/>
            <a:ext cx="3581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Tx/>
              <a:buSzTx/>
              <a:buFontTx/>
              <a:buNone/>
            </a:pPr>
            <a:endParaRPr lang="en-US" altLang="en-US" sz="1200">
              <a:latin typeface="Garamond" pitchFamily="18" charset="0"/>
            </a:endParaRPr>
          </a:p>
        </p:txBody>
      </p:sp>
      <p:sp>
        <p:nvSpPr>
          <p:cNvPr id="6" name="Rectangle 6"/>
          <p:cNvSpPr txBox="1">
            <a:spLocks noGrp="1" noChangeArrowheads="1"/>
          </p:cNvSpPr>
          <p:nvPr/>
        </p:nvSpPr>
        <p:spPr>
          <a:xfrm>
            <a:off x="4343400" y="1039813"/>
            <a:ext cx="457200" cy="441325"/>
          </a:xfrm>
          <a:prstGeom prst="rect">
            <a:avLst/>
          </a:prstGeom>
          <a:noFill/>
        </p:spPr>
        <p:txBody>
          <a:bodyPr lIns="45720" rIns="45720" anchor="ctr">
            <a:normAutofit/>
          </a:bodyPr>
          <a:lstStyle/>
          <a:p>
            <a:pPr algn="ctr" fontAlgn="auto">
              <a:spcBef>
                <a:spcPts val="0"/>
              </a:spcBef>
              <a:spcAft>
                <a:spcPts val="0"/>
              </a:spcAft>
              <a:defRPr/>
            </a:pPr>
            <a:endParaRPr lang="en-US" altLang="en-US" sz="1600" dirty="0">
              <a:solidFill>
                <a:schemeClr val="accent3">
                  <a:shade val="75000"/>
                </a:schemeClr>
              </a:solidFill>
              <a:latin typeface="+mn-lt"/>
            </a:endParaRPr>
          </a:p>
        </p:txBody>
      </p:sp>
    </p:spTree>
    <p:extLst>
      <p:ext uri="{BB962C8B-B14F-4D97-AF65-F5344CB8AC3E}">
        <p14:creationId xmlns:p14="http://schemas.microsoft.com/office/powerpoint/2010/main" val="4294782942"/>
      </p:ext>
    </p:extLst>
  </p:cSld>
  <p:clrMapOvr>
    <a:masterClrMapping/>
  </p:clrMapOvr>
  <p:transition spd="slow">
    <p:pull/>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1524000" y="2816225"/>
          <a:ext cx="6096000" cy="1227140"/>
        </p:xfrm>
        <a:graphic>
          <a:graphicData uri="http://schemas.openxmlformats.org/drawingml/2006/table">
            <a:tbl>
              <a:tblPr/>
              <a:tblGrid>
                <a:gridCol w="6096000"/>
              </a:tblGrid>
              <a:tr h="293686">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Arial" charset="0"/>
                      </a:endParaRPr>
                    </a:p>
                  </a:txBody>
                  <a:tcPr marL="9525" marR="9525" marT="9527" marB="9527" anchor="ctr" horzOverflow="overflow">
                    <a:lnL>
                      <a:noFill/>
                    </a:lnL>
                    <a:lnR>
                      <a:noFill/>
                    </a:lnR>
                    <a:lnT>
                      <a:noFill/>
                    </a:lnT>
                    <a:lnB>
                      <a:noFill/>
                    </a:lnB>
                    <a:lnTlToBr>
                      <a:noFill/>
                    </a:lnTlToBr>
                    <a:lnBlToTr>
                      <a:noFill/>
                    </a:lnBlToTr>
                    <a:noFill/>
                  </a:tcPr>
                </a:tc>
              </a:tr>
              <a:tr h="933452">
                <a:tc>
                  <a:txBody>
                    <a:body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Times New Roman" pitchFamily="18" charset="0"/>
                          <a:cs typeface="Times New Roman" pitchFamily="18" charset="0"/>
                        </a:rPr>
                        <a:t>Sometimes the chains that prevent us from being free are more mental than physical</a:t>
                      </a:r>
                      <a:endParaRPr kumimoji="0" lang="en-US"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txBody>
                  <a:tcPr marL="9525" marR="9525" marT="9527" marB="9527" horzOverflow="overflow">
                    <a:lnL>
                      <a:noFill/>
                    </a:lnL>
                    <a:lnR>
                      <a:noFill/>
                    </a:lnR>
                    <a:lnT>
                      <a:noFill/>
                    </a:lnT>
                    <a:lnB>
                      <a:noFill/>
                    </a:lnB>
                    <a:lnTlToBr>
                      <a:noFill/>
                    </a:lnTlToBr>
                    <a:lnBlToTr>
                      <a:noFill/>
                    </a:lnBlToTr>
                    <a:noFill/>
                  </a:tcPr>
                </a:tc>
              </a:tr>
            </a:tbl>
          </a:graphicData>
        </a:graphic>
      </p:graphicFrame>
      <p:pic>
        <p:nvPicPr>
          <p:cNvPr id="97285" name="Picture 1" descr="cavalinhos"/>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0" y="1371600"/>
            <a:ext cx="91440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7286" name="Rectangle 3"/>
          <p:cNvSpPr>
            <a:spLocks noChangeArrowheads="1"/>
          </p:cNvSpPr>
          <p:nvPr/>
        </p:nvSpPr>
        <p:spPr bwMode="auto">
          <a:xfrm>
            <a:off x="0" y="-26988"/>
            <a:ext cx="91440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defTabSz="457200"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defTabSz="45720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defTabSz="4572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defTabSz="4572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defTabSz="4572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defTabSz="4572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defTabSz="4572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defTabSz="4572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defTabSz="4572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algn="ctr" eaLnBrk="1" hangingPunct="1">
              <a:spcBef>
                <a:spcPct val="0"/>
              </a:spcBef>
              <a:buClrTx/>
              <a:buSzTx/>
              <a:buFontTx/>
              <a:buNone/>
            </a:pPr>
            <a:r>
              <a:rPr lang="en-US" altLang="en-US" sz="3200" b="1">
                <a:solidFill>
                  <a:srgbClr val="000000"/>
                </a:solidFill>
                <a:latin typeface="Maiandra GD" pitchFamily="34" charset="0"/>
                <a:cs typeface="Times New Roman" pitchFamily="18" charset="0"/>
              </a:rPr>
              <a:t>Sometimes the chains that prevent us from being free are more mental than physical</a:t>
            </a:r>
            <a:endParaRPr lang="en-US" altLang="en-US" sz="3200">
              <a:solidFill>
                <a:srgbClr val="000000"/>
              </a:solidFill>
              <a:latin typeface="Maiandra GD" pitchFamily="34" charset="0"/>
              <a:cs typeface="Times New Roman" pitchFamily="18" charset="0"/>
            </a:endParaRPr>
          </a:p>
        </p:txBody>
      </p:sp>
    </p:spTree>
    <p:extLst>
      <p:ext uri="{BB962C8B-B14F-4D97-AF65-F5344CB8AC3E}">
        <p14:creationId xmlns:p14="http://schemas.microsoft.com/office/powerpoint/2010/main" val="4024312108"/>
      </p:ext>
    </p:extLst>
  </p:cSld>
  <p:clrMapOvr>
    <a:masterClrMapping/>
  </p:clrMapOvr>
  <p:transition spd="slow">
    <p:pull/>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ctrTitle"/>
          </p:nvPr>
        </p:nvSpPr>
        <p:spPr>
          <a:xfrm>
            <a:off x="1431925" y="360363"/>
            <a:ext cx="7407275" cy="1471612"/>
          </a:xfrm>
        </p:spPr>
        <p:txBody>
          <a:bodyPr/>
          <a:lstStyle/>
          <a:p>
            <a:endParaRPr lang="en-US" altLang="en-US" smtClean="0"/>
          </a:p>
        </p:txBody>
      </p:sp>
      <p:sp>
        <p:nvSpPr>
          <p:cNvPr id="39939" name="Subtitle 2"/>
          <p:cNvSpPr>
            <a:spLocks noGrp="1"/>
          </p:cNvSpPr>
          <p:nvPr>
            <p:ph type="subTitle" idx="1"/>
          </p:nvPr>
        </p:nvSpPr>
        <p:spPr>
          <a:xfrm>
            <a:off x="1431925" y="1849438"/>
            <a:ext cx="7407275" cy="1752600"/>
          </a:xfrm>
        </p:spPr>
        <p:txBody>
          <a:bodyPr/>
          <a:lstStyle/>
          <a:p>
            <a:endParaRPr lang="en-US" altLang="en-US" smtClean="0"/>
          </a:p>
        </p:txBody>
      </p:sp>
      <p:sp>
        <p:nvSpPr>
          <p:cNvPr id="39946" name="Footer Placeholder 1"/>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Tx/>
              <a:buSzTx/>
              <a:buFontTx/>
              <a:buNone/>
            </a:pPr>
            <a:r>
              <a:rPr lang="en-US" altLang="en-US" sz="1000" smtClean="0"/>
              <a:t>Public Sector Reforms Management Unit, OVP, 2016.</a:t>
            </a:r>
          </a:p>
        </p:txBody>
      </p:sp>
      <p:sp>
        <p:nvSpPr>
          <p:cNvPr id="39947"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Tx/>
              <a:buSzTx/>
              <a:buFontTx/>
              <a:buNone/>
            </a:pPr>
            <a:fld id="{61F4CACE-EFE5-436F-B421-87B72A28D182}" type="slidenum">
              <a:rPr lang="en-US" altLang="en-US" sz="1000" smtClean="0"/>
              <a:pPr eaLnBrk="1" hangingPunct="1">
                <a:spcBef>
                  <a:spcPct val="0"/>
                </a:spcBef>
                <a:buClrTx/>
                <a:buSzTx/>
                <a:buFontTx/>
                <a:buNone/>
              </a:pPr>
              <a:t>83</a:t>
            </a:fld>
            <a:endParaRPr lang="en-US" altLang="en-US" sz="1000" smtClean="0"/>
          </a:p>
        </p:txBody>
      </p:sp>
      <p:pic>
        <p:nvPicPr>
          <p:cNvPr id="39940" name="Picture 4" descr="Temp-Page-opt-whit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Rectangle 8"/>
          <p:cNvSpPr>
            <a:spLocks noChangeArrowheads="1"/>
          </p:cNvSpPr>
          <p:nvPr/>
        </p:nvSpPr>
        <p:spPr bwMode="auto">
          <a:xfrm>
            <a:off x="457200" y="304800"/>
            <a:ext cx="8001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algn="ctr" eaLnBrk="1" hangingPunct="1">
              <a:spcBef>
                <a:spcPct val="0"/>
              </a:spcBef>
              <a:buClrTx/>
              <a:buSzTx/>
              <a:buFontTx/>
              <a:buNone/>
            </a:pPr>
            <a:r>
              <a:rPr lang="en-US" altLang="en-US" sz="2800" b="1">
                <a:solidFill>
                  <a:srgbClr val="00B050"/>
                </a:solidFill>
              </a:rPr>
              <a:t> </a:t>
            </a:r>
            <a:endParaRPr lang="en-ZA" altLang="en-US" sz="2800" b="1">
              <a:solidFill>
                <a:srgbClr val="00B050"/>
              </a:solidFill>
            </a:endParaRPr>
          </a:p>
        </p:txBody>
      </p:sp>
      <p:sp>
        <p:nvSpPr>
          <p:cNvPr id="15" name="Rounded Rectangle 14"/>
          <p:cNvSpPr/>
          <p:nvPr/>
        </p:nvSpPr>
        <p:spPr bwMode="auto">
          <a:xfrm>
            <a:off x="642938" y="1143000"/>
            <a:ext cx="4286250" cy="2714625"/>
          </a:xfrm>
          <a:prstGeom prst="roundRect">
            <a:avLst>
              <a:gd name="adj" fmla="val 10000"/>
            </a:avLst>
          </a:prstGeom>
          <a:blipFill rotWithShape="0">
            <a:blip r:embed="rId3" cstate="print"/>
            <a:stretch>
              <a:fillRect/>
            </a:stretch>
          </a:blipFill>
        </p:spPr>
        <p:style>
          <a:lnRef idx="2">
            <a:schemeClr val="accent1">
              <a:shade val="80000"/>
              <a:hueOff val="0"/>
              <a:satOff val="0"/>
              <a:lumOff val="0"/>
              <a:alphaOff val="0"/>
            </a:schemeClr>
          </a:lnRef>
          <a:fillRef idx="1">
            <a:scrgbClr r="0" g="0" b="0"/>
          </a:fillRef>
          <a:effectRef idx="0">
            <a:schemeClr val="accent1">
              <a:tint val="40000"/>
              <a:hueOff val="0"/>
              <a:satOff val="0"/>
              <a:lumOff val="0"/>
              <a:alphaOff val="0"/>
            </a:schemeClr>
          </a:effectRef>
          <a:fontRef idx="minor">
            <a:schemeClr val="lt1">
              <a:hueOff val="0"/>
              <a:satOff val="0"/>
              <a:lumOff val="0"/>
              <a:alphaOff val="0"/>
            </a:schemeClr>
          </a:fontRef>
        </p:style>
      </p:sp>
      <p:sp>
        <p:nvSpPr>
          <p:cNvPr id="16" name="Freeform 15"/>
          <p:cNvSpPr/>
          <p:nvPr/>
        </p:nvSpPr>
        <p:spPr bwMode="auto">
          <a:xfrm>
            <a:off x="1143000" y="3857625"/>
            <a:ext cx="3286125" cy="1785938"/>
          </a:xfrm>
          <a:custGeom>
            <a:avLst/>
            <a:gdLst>
              <a:gd name="connsiteX0" fmla="*/ 0 w 1938564"/>
              <a:gd name="connsiteY0" fmla="*/ 151013 h 1510132"/>
              <a:gd name="connsiteX1" fmla="*/ 44231 w 1938564"/>
              <a:gd name="connsiteY1" fmla="*/ 44231 h 1510132"/>
              <a:gd name="connsiteX2" fmla="*/ 151013 w 1938564"/>
              <a:gd name="connsiteY2" fmla="*/ 0 h 1510132"/>
              <a:gd name="connsiteX3" fmla="*/ 1787551 w 1938564"/>
              <a:gd name="connsiteY3" fmla="*/ 0 h 1510132"/>
              <a:gd name="connsiteX4" fmla="*/ 1894333 w 1938564"/>
              <a:gd name="connsiteY4" fmla="*/ 44231 h 1510132"/>
              <a:gd name="connsiteX5" fmla="*/ 1938564 w 1938564"/>
              <a:gd name="connsiteY5" fmla="*/ 151013 h 1510132"/>
              <a:gd name="connsiteX6" fmla="*/ 1938564 w 1938564"/>
              <a:gd name="connsiteY6" fmla="*/ 1359119 h 1510132"/>
              <a:gd name="connsiteX7" fmla="*/ 1894333 w 1938564"/>
              <a:gd name="connsiteY7" fmla="*/ 1465901 h 1510132"/>
              <a:gd name="connsiteX8" fmla="*/ 1787551 w 1938564"/>
              <a:gd name="connsiteY8" fmla="*/ 1510132 h 1510132"/>
              <a:gd name="connsiteX9" fmla="*/ 151013 w 1938564"/>
              <a:gd name="connsiteY9" fmla="*/ 1510132 h 1510132"/>
              <a:gd name="connsiteX10" fmla="*/ 44231 w 1938564"/>
              <a:gd name="connsiteY10" fmla="*/ 1465901 h 1510132"/>
              <a:gd name="connsiteX11" fmla="*/ 0 w 1938564"/>
              <a:gd name="connsiteY11" fmla="*/ 1359119 h 1510132"/>
              <a:gd name="connsiteX12" fmla="*/ 0 w 1938564"/>
              <a:gd name="connsiteY12" fmla="*/ 151013 h 1510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38564" h="1510132">
                <a:moveTo>
                  <a:pt x="0" y="151013"/>
                </a:moveTo>
                <a:cubicBezTo>
                  <a:pt x="0" y="110962"/>
                  <a:pt x="15910" y="72551"/>
                  <a:pt x="44231" y="44231"/>
                </a:cubicBezTo>
                <a:cubicBezTo>
                  <a:pt x="72551" y="15911"/>
                  <a:pt x="110962" y="0"/>
                  <a:pt x="151013" y="0"/>
                </a:cubicBezTo>
                <a:lnTo>
                  <a:pt x="1787551" y="0"/>
                </a:lnTo>
                <a:cubicBezTo>
                  <a:pt x="1827602" y="0"/>
                  <a:pt x="1866013" y="15910"/>
                  <a:pt x="1894333" y="44231"/>
                </a:cubicBezTo>
                <a:cubicBezTo>
                  <a:pt x="1922653" y="72551"/>
                  <a:pt x="1938564" y="110962"/>
                  <a:pt x="1938564" y="151013"/>
                </a:cubicBezTo>
                <a:lnTo>
                  <a:pt x="1938564" y="1359119"/>
                </a:lnTo>
                <a:cubicBezTo>
                  <a:pt x="1938564" y="1399170"/>
                  <a:pt x="1922654" y="1437581"/>
                  <a:pt x="1894333" y="1465901"/>
                </a:cubicBezTo>
                <a:cubicBezTo>
                  <a:pt x="1866013" y="1494221"/>
                  <a:pt x="1827602" y="1510132"/>
                  <a:pt x="1787551" y="1510132"/>
                </a:cubicBezTo>
                <a:lnTo>
                  <a:pt x="151013" y="1510132"/>
                </a:lnTo>
                <a:cubicBezTo>
                  <a:pt x="110962" y="1510132"/>
                  <a:pt x="72551" y="1494222"/>
                  <a:pt x="44231" y="1465901"/>
                </a:cubicBezTo>
                <a:cubicBezTo>
                  <a:pt x="15911" y="1437581"/>
                  <a:pt x="0" y="1399170"/>
                  <a:pt x="0" y="1359119"/>
                </a:cubicBezTo>
                <a:lnTo>
                  <a:pt x="0" y="151013"/>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101380" tIns="101380" rIns="101380" bIns="101380" spcCol="1270" anchor="ctr"/>
          <a:lstStyle/>
          <a:p>
            <a:pPr algn="ctr" defTabSz="666750">
              <a:lnSpc>
                <a:spcPct val="90000"/>
              </a:lnSpc>
              <a:spcAft>
                <a:spcPct val="35000"/>
              </a:spcAft>
              <a:defRPr/>
            </a:pPr>
            <a:r>
              <a:rPr lang="en-US" sz="2400" dirty="0">
                <a:latin typeface="Maiandra GD" pitchFamily="34" charset="0"/>
              </a:rPr>
              <a:t>1.</a:t>
            </a:r>
          </a:p>
          <a:p>
            <a:pPr algn="ctr" defTabSz="666750">
              <a:lnSpc>
                <a:spcPct val="90000"/>
              </a:lnSpc>
              <a:spcAft>
                <a:spcPct val="35000"/>
              </a:spcAft>
              <a:defRPr/>
            </a:pPr>
            <a:r>
              <a:rPr lang="en-US" sz="2400" dirty="0">
                <a:latin typeface="Maiandra GD" pitchFamily="34" charset="0"/>
              </a:rPr>
              <a:t>Registration of births and deaths and issuance of relevant certificates.</a:t>
            </a:r>
          </a:p>
        </p:txBody>
      </p:sp>
      <p:sp>
        <p:nvSpPr>
          <p:cNvPr id="18" name="Rounded Rectangle 17"/>
          <p:cNvSpPr/>
          <p:nvPr/>
        </p:nvSpPr>
        <p:spPr bwMode="auto">
          <a:xfrm>
            <a:off x="5357813" y="1214438"/>
            <a:ext cx="3214687" cy="2395537"/>
          </a:xfrm>
          <a:prstGeom prst="roundRect">
            <a:avLst>
              <a:gd name="adj" fmla="val 10000"/>
            </a:avLst>
          </a:prstGeom>
          <a:blipFill rotWithShape="0">
            <a:blip r:embed="rId4" cstate="print"/>
            <a:stretch>
              <a:fillRect/>
            </a:stretch>
          </a:blipFill>
        </p:spPr>
        <p:style>
          <a:lnRef idx="2">
            <a:schemeClr val="accent1">
              <a:shade val="80000"/>
              <a:hueOff val="0"/>
              <a:satOff val="0"/>
              <a:lumOff val="0"/>
              <a:alphaOff val="0"/>
            </a:schemeClr>
          </a:lnRef>
          <a:fillRef idx="1">
            <a:scrgbClr r="0" g="0" b="0"/>
          </a:fillRef>
          <a:effectRef idx="0">
            <a:schemeClr val="accent1">
              <a:tint val="40000"/>
              <a:hueOff val="0"/>
              <a:satOff val="0"/>
              <a:lumOff val="0"/>
              <a:alphaOff val="0"/>
            </a:schemeClr>
          </a:effectRef>
          <a:fontRef idx="minor">
            <a:schemeClr val="lt1">
              <a:hueOff val="0"/>
              <a:satOff val="0"/>
              <a:lumOff val="0"/>
              <a:alphaOff val="0"/>
            </a:schemeClr>
          </a:fontRef>
        </p:style>
      </p:sp>
      <p:sp>
        <p:nvSpPr>
          <p:cNvPr id="19" name="Freeform 18"/>
          <p:cNvSpPr/>
          <p:nvPr/>
        </p:nvSpPr>
        <p:spPr bwMode="auto">
          <a:xfrm>
            <a:off x="5572125" y="3357563"/>
            <a:ext cx="2857500" cy="2406650"/>
          </a:xfrm>
          <a:custGeom>
            <a:avLst/>
            <a:gdLst>
              <a:gd name="connsiteX0" fmla="*/ 0 w 1741187"/>
              <a:gd name="connsiteY0" fmla="*/ 174070 h 1740697"/>
              <a:gd name="connsiteX1" fmla="*/ 50984 w 1741187"/>
              <a:gd name="connsiteY1" fmla="*/ 50984 h 1740697"/>
              <a:gd name="connsiteX2" fmla="*/ 174070 w 1741187"/>
              <a:gd name="connsiteY2" fmla="*/ 0 h 1740697"/>
              <a:gd name="connsiteX3" fmla="*/ 1567117 w 1741187"/>
              <a:gd name="connsiteY3" fmla="*/ 0 h 1740697"/>
              <a:gd name="connsiteX4" fmla="*/ 1690203 w 1741187"/>
              <a:gd name="connsiteY4" fmla="*/ 50984 h 1740697"/>
              <a:gd name="connsiteX5" fmla="*/ 1741187 w 1741187"/>
              <a:gd name="connsiteY5" fmla="*/ 174070 h 1740697"/>
              <a:gd name="connsiteX6" fmla="*/ 1741187 w 1741187"/>
              <a:gd name="connsiteY6" fmla="*/ 1566627 h 1740697"/>
              <a:gd name="connsiteX7" fmla="*/ 1690203 w 1741187"/>
              <a:gd name="connsiteY7" fmla="*/ 1689713 h 1740697"/>
              <a:gd name="connsiteX8" fmla="*/ 1567117 w 1741187"/>
              <a:gd name="connsiteY8" fmla="*/ 1740697 h 1740697"/>
              <a:gd name="connsiteX9" fmla="*/ 174070 w 1741187"/>
              <a:gd name="connsiteY9" fmla="*/ 1740697 h 1740697"/>
              <a:gd name="connsiteX10" fmla="*/ 50984 w 1741187"/>
              <a:gd name="connsiteY10" fmla="*/ 1689713 h 1740697"/>
              <a:gd name="connsiteX11" fmla="*/ 0 w 1741187"/>
              <a:gd name="connsiteY11" fmla="*/ 1566627 h 1740697"/>
              <a:gd name="connsiteX12" fmla="*/ 0 w 1741187"/>
              <a:gd name="connsiteY12" fmla="*/ 174070 h 1740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41187" h="1740697">
                <a:moveTo>
                  <a:pt x="0" y="174070"/>
                </a:moveTo>
                <a:cubicBezTo>
                  <a:pt x="0" y="127904"/>
                  <a:pt x="18340" y="83628"/>
                  <a:pt x="50984" y="50984"/>
                </a:cubicBezTo>
                <a:cubicBezTo>
                  <a:pt x="83629" y="18340"/>
                  <a:pt x="127904" y="0"/>
                  <a:pt x="174070" y="0"/>
                </a:cubicBezTo>
                <a:lnTo>
                  <a:pt x="1567117" y="0"/>
                </a:lnTo>
                <a:cubicBezTo>
                  <a:pt x="1613283" y="0"/>
                  <a:pt x="1657559" y="18340"/>
                  <a:pt x="1690203" y="50984"/>
                </a:cubicBezTo>
                <a:cubicBezTo>
                  <a:pt x="1722847" y="83629"/>
                  <a:pt x="1741187" y="127904"/>
                  <a:pt x="1741187" y="174070"/>
                </a:cubicBezTo>
                <a:lnTo>
                  <a:pt x="1741187" y="1566627"/>
                </a:lnTo>
                <a:cubicBezTo>
                  <a:pt x="1741187" y="1612793"/>
                  <a:pt x="1722848" y="1657069"/>
                  <a:pt x="1690203" y="1689713"/>
                </a:cubicBezTo>
                <a:cubicBezTo>
                  <a:pt x="1657559" y="1722357"/>
                  <a:pt x="1613283" y="1740697"/>
                  <a:pt x="1567117" y="1740697"/>
                </a:cubicBezTo>
                <a:lnTo>
                  <a:pt x="174070" y="1740697"/>
                </a:lnTo>
                <a:cubicBezTo>
                  <a:pt x="127904" y="1740697"/>
                  <a:pt x="83628" y="1722357"/>
                  <a:pt x="50984" y="1689713"/>
                </a:cubicBezTo>
                <a:cubicBezTo>
                  <a:pt x="18340" y="1657069"/>
                  <a:pt x="0" y="1612793"/>
                  <a:pt x="0" y="1566627"/>
                </a:cubicBezTo>
                <a:lnTo>
                  <a:pt x="0" y="174070"/>
                </a:lnTo>
                <a:close/>
              </a:path>
            </a:pathLst>
          </a:custGeom>
        </p:spPr>
        <p:style>
          <a:lnRef idx="2">
            <a:schemeClr val="accent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lIns="119563" tIns="119563" rIns="119563" bIns="119563" spcCol="1270" anchor="ctr"/>
          <a:lstStyle/>
          <a:p>
            <a:pPr algn="ctr" defTabSz="800100">
              <a:lnSpc>
                <a:spcPct val="90000"/>
              </a:lnSpc>
              <a:spcAft>
                <a:spcPct val="35000"/>
              </a:spcAft>
              <a:defRPr/>
            </a:pPr>
            <a:r>
              <a:rPr lang="en-US" sz="2400" b="1" dirty="0">
                <a:latin typeface="Maiandra GD" pitchFamily="34" charset="0"/>
              </a:rPr>
              <a:t>2.</a:t>
            </a:r>
          </a:p>
          <a:p>
            <a:pPr algn="ctr" defTabSz="800100">
              <a:lnSpc>
                <a:spcPct val="90000"/>
              </a:lnSpc>
              <a:spcAft>
                <a:spcPct val="35000"/>
              </a:spcAft>
              <a:defRPr/>
            </a:pPr>
            <a:r>
              <a:rPr lang="en-US" sz="2400" dirty="0">
                <a:latin typeface="Maiandra GD" pitchFamily="34" charset="0"/>
              </a:rPr>
              <a:t>Production and Issuance of the national ID</a:t>
            </a:r>
            <a:r>
              <a:rPr lang="en-US" sz="2400" b="1" dirty="0">
                <a:latin typeface="Maiandra GD" pitchFamily="34" charset="0"/>
              </a:rPr>
              <a:t> </a:t>
            </a:r>
          </a:p>
        </p:txBody>
      </p:sp>
    </p:spTree>
    <p:extLst>
      <p:ext uri="{BB962C8B-B14F-4D97-AF65-F5344CB8AC3E}">
        <p14:creationId xmlns:p14="http://schemas.microsoft.com/office/powerpoint/2010/main" val="2399693374"/>
      </p:ext>
    </p:extLst>
  </p:cSld>
  <p:clrMapOvr>
    <a:masterClrMapping/>
  </p:clrMapOvr>
  <p:transition spd="slow">
    <p:pull/>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p:txBody>
          <a:bodyPr/>
          <a:lstStyle/>
          <a:p>
            <a:endParaRPr lang="en-ZA" altLang="en-US" smtClean="0"/>
          </a:p>
        </p:txBody>
      </p:sp>
      <p:sp>
        <p:nvSpPr>
          <p:cNvPr id="64515" name="Content Placeholder 2"/>
          <p:cNvSpPr>
            <a:spLocks noGrp="1"/>
          </p:cNvSpPr>
          <p:nvPr>
            <p:ph idx="1"/>
          </p:nvPr>
        </p:nvSpPr>
        <p:spPr/>
        <p:txBody>
          <a:bodyPr/>
          <a:lstStyle/>
          <a:p>
            <a:endParaRPr lang="en-ZA" altLang="en-US" smtClean="0"/>
          </a:p>
        </p:txBody>
      </p:sp>
      <p:pic>
        <p:nvPicPr>
          <p:cNvPr id="64516" name="Picture 4" descr="Temp-Page-opt-whit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2388"/>
            <a:ext cx="9144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7" name="Picture 4" descr="C:\Users\ADMIN\AppData\Local\Microsoft\Windows\INetCache\Content.Word\Befo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20938"/>
            <a:ext cx="4154488" cy="298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8" name="Picture 5" descr="C:\Users\ADMIN\AppData\Local\Microsoft\Windows\INetCache\Content.Word\CA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438400"/>
            <a:ext cx="4435475"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9" name="Rectangle 6"/>
          <p:cNvSpPr>
            <a:spLocks noChangeArrowheads="1"/>
          </p:cNvSpPr>
          <p:nvPr/>
        </p:nvSpPr>
        <p:spPr bwMode="auto">
          <a:xfrm>
            <a:off x="1797050" y="2068513"/>
            <a:ext cx="1141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82550"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
                <a:srgbClr val="3891A7"/>
              </a:buClr>
              <a:buSzTx/>
              <a:buFontTx/>
              <a:buNone/>
            </a:pPr>
            <a:r>
              <a:rPr lang="en-US" altLang="en-US" sz="2400" b="1">
                <a:latin typeface="Maiandra GD" pitchFamily="34" charset="0"/>
              </a:rPr>
              <a:t>Before</a:t>
            </a:r>
          </a:p>
        </p:txBody>
      </p:sp>
      <p:sp>
        <p:nvSpPr>
          <p:cNvPr id="64520" name="Rectangle 7"/>
          <p:cNvSpPr>
            <a:spLocks noChangeArrowheads="1"/>
          </p:cNvSpPr>
          <p:nvPr/>
        </p:nvSpPr>
        <p:spPr bwMode="auto">
          <a:xfrm>
            <a:off x="6343650" y="2032000"/>
            <a:ext cx="9334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82550"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
                <a:srgbClr val="3891A7"/>
              </a:buClr>
              <a:buSzTx/>
              <a:buFontTx/>
              <a:buNone/>
            </a:pPr>
            <a:r>
              <a:rPr lang="en-US" altLang="en-US" sz="2400" b="1">
                <a:latin typeface="Maiandra GD" pitchFamily="34" charset="0"/>
              </a:rPr>
              <a:t>After</a:t>
            </a:r>
          </a:p>
        </p:txBody>
      </p:sp>
      <p:sp>
        <p:nvSpPr>
          <p:cNvPr id="64521" name="Rectangle 8"/>
          <p:cNvSpPr>
            <a:spLocks noChangeArrowheads="1"/>
          </p:cNvSpPr>
          <p:nvPr/>
        </p:nvSpPr>
        <p:spPr bwMode="auto">
          <a:xfrm>
            <a:off x="2767013" y="123825"/>
            <a:ext cx="3081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82550" eaLnBrk="0" hangingPunct="0">
              <a:spcBef>
                <a:spcPct val="20000"/>
              </a:spcBef>
              <a:buClr>
                <a:schemeClr val="tx2"/>
              </a:buClr>
              <a:buSzPct val="70000"/>
              <a:buFont typeface="Wingdings" pitchFamily="2" charset="2"/>
              <a:buChar char="l"/>
              <a:defRPr sz="3000">
                <a:solidFill>
                  <a:schemeClr val="tx1"/>
                </a:solidFill>
                <a:latin typeface="Arial" charset="0"/>
                <a:cs typeface="Arial" charset="0"/>
              </a:defRPr>
            </a:lvl1pPr>
            <a:lvl2pPr marL="742950" indent="-285750" eaLnBrk="0" hangingPunct="0">
              <a:spcBef>
                <a:spcPct val="20000"/>
              </a:spcBef>
              <a:buClr>
                <a:schemeClr val="accent2"/>
              </a:buClr>
              <a:buSzPct val="70000"/>
              <a:buFont typeface="Wingdings" pitchFamily="2" charset="2"/>
              <a:buChar char="l"/>
              <a:defRPr sz="2600">
                <a:solidFill>
                  <a:schemeClr val="tx1"/>
                </a:solidFill>
                <a:latin typeface="Arial" charset="0"/>
                <a:cs typeface="Arial" charset="0"/>
              </a:defRPr>
            </a:lvl2pPr>
            <a:lvl3pPr marL="1143000" indent="-228600" eaLnBrk="0" hangingPunct="0">
              <a:spcBef>
                <a:spcPct val="20000"/>
              </a:spcBef>
              <a:buClr>
                <a:schemeClr val="accent1"/>
              </a:buClr>
              <a:buSzPct val="70000"/>
              <a:buFont typeface="Wingdings" pitchFamily="2" charset="2"/>
              <a:buChar char="l"/>
              <a:defRPr sz="2300">
                <a:solidFill>
                  <a:schemeClr val="tx1"/>
                </a:solidFill>
                <a:latin typeface="Arial" charset="0"/>
                <a:cs typeface="Arial" charset="0"/>
              </a:defRPr>
            </a:lvl3pPr>
            <a:lvl4pPr marL="1600200" indent="-228600" eaLnBrk="0" hangingPunct="0">
              <a:spcBef>
                <a:spcPct val="20000"/>
              </a:spcBef>
              <a:buClr>
                <a:schemeClr val="tx2"/>
              </a:buClr>
              <a:buSzPct val="75000"/>
              <a:buFont typeface="Wingdings" pitchFamily="2" charset="2"/>
              <a:buChar char="§"/>
              <a:defRPr sz="2000">
                <a:solidFill>
                  <a:schemeClr val="tx1"/>
                </a:solidFill>
                <a:latin typeface="Arial" charset="0"/>
                <a:cs typeface="Arial" charset="0"/>
              </a:defRPr>
            </a:lvl4pPr>
            <a:lvl5pPr marL="2057400" indent="-228600" eaLnBrk="0" hangingPunct="0">
              <a:spcBef>
                <a:spcPct val="20000"/>
              </a:spcBef>
              <a:buClr>
                <a:schemeClr val="folHlink"/>
              </a:buClr>
              <a:buSzPct val="80000"/>
              <a:buFont typeface="Wingdings" pitchFamily="2" charset="2"/>
              <a:buChar char="§"/>
              <a:defRPr sz="2000">
                <a:solidFill>
                  <a:schemeClr val="tx1"/>
                </a:solidFill>
                <a:latin typeface="Arial" charset="0"/>
                <a:cs typeface="Arial" charset="0"/>
              </a:defRPr>
            </a:lvl5pPr>
            <a:lvl6pPr marL="25146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6pPr>
            <a:lvl7pPr marL="29718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7pPr>
            <a:lvl8pPr marL="34290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8pPr>
            <a:lvl9pPr marL="3886200" indent="-22860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Arial" charset="0"/>
                <a:cs typeface="Arial" charset="0"/>
              </a:defRPr>
            </a:lvl9pPr>
          </a:lstStyle>
          <a:p>
            <a:pPr eaLnBrk="1" hangingPunct="1">
              <a:spcBef>
                <a:spcPct val="0"/>
              </a:spcBef>
              <a:buClr>
                <a:srgbClr val="3891A7"/>
              </a:buClr>
              <a:buSzTx/>
              <a:buFontTx/>
              <a:buNone/>
            </a:pPr>
            <a:r>
              <a:rPr lang="en-US" altLang="en-US" sz="3200" b="1">
                <a:latin typeface="Maiandra GD" pitchFamily="34" charset="0"/>
              </a:rPr>
              <a:t>Reforms at ADL</a:t>
            </a:r>
          </a:p>
        </p:txBody>
      </p:sp>
      <p:sp>
        <p:nvSpPr>
          <p:cNvPr id="10" name="Rectangle 9"/>
          <p:cNvSpPr/>
          <p:nvPr/>
        </p:nvSpPr>
        <p:spPr>
          <a:xfrm>
            <a:off x="338138" y="590550"/>
            <a:ext cx="8467725" cy="1662113"/>
          </a:xfrm>
          <a:prstGeom prst="rect">
            <a:avLst/>
          </a:prstGeom>
        </p:spPr>
        <p:txBody>
          <a:bodyPr>
            <a:spAutoFit/>
          </a:bodyPr>
          <a:lstStyle/>
          <a:p>
            <a:pPr marL="539750" indent="-457200" algn="just">
              <a:buClr>
                <a:srgbClr val="3891A7"/>
              </a:buClr>
              <a:buFont typeface="Arial" panose="020B0604020202020204" pitchFamily="34" charset="0"/>
              <a:buChar char="•"/>
              <a:defRPr/>
            </a:pPr>
            <a:r>
              <a:rPr lang="en-US" altLang="en-US" sz="2800" dirty="0">
                <a:latin typeface="Maiandra GD" pitchFamily="34" charset="0"/>
              </a:rPr>
              <a:t>Tollgate and car park automation at KIA has been fully implemented resulting in 150% increase in fee collection per month</a:t>
            </a:r>
          </a:p>
          <a:p>
            <a:pPr marL="82550" algn="just">
              <a:buClr>
                <a:srgbClr val="3891A7"/>
              </a:buClr>
              <a:defRPr/>
            </a:pPr>
            <a:endParaRPr lang="en-US" altLang="en-US" dirty="0"/>
          </a:p>
        </p:txBody>
      </p:sp>
    </p:spTree>
    <p:extLst>
      <p:ext uri="{BB962C8B-B14F-4D97-AF65-F5344CB8AC3E}">
        <p14:creationId xmlns:p14="http://schemas.microsoft.com/office/powerpoint/2010/main" val="3825471915"/>
      </p:ext>
    </p:extLst>
  </p:cSld>
  <p:clrMapOvr>
    <a:masterClrMapping/>
  </p:clrMapOvr>
  <p:transition spd="slow">
    <p:pull/>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4" descr="Temp-Page-opt-whit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84138"/>
            <a:ext cx="9144000" cy="694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4400" y="0"/>
            <a:ext cx="7499350" cy="1143000"/>
          </a:xfrm>
        </p:spPr>
        <p:txBody>
          <a:bodyPr/>
          <a:lstStyle/>
          <a:p>
            <a:pPr algn="ctr">
              <a:defRPr/>
            </a:pPr>
            <a:r>
              <a:rPr lang="en-US" dirty="0" smtClean="0">
                <a:latin typeface="Maiandra GD" pitchFamily="34" charset="0"/>
              </a:rPr>
              <a:t>PICTORIAL </a:t>
            </a:r>
            <a:endParaRPr lang="en-US" dirty="0">
              <a:latin typeface="Maiandra GD" pitchFamily="34" charset="0"/>
            </a:endParaRPr>
          </a:p>
        </p:txBody>
      </p:sp>
      <p:sp>
        <p:nvSpPr>
          <p:cNvPr id="108548" name="Content Placeholder 2"/>
          <p:cNvSpPr>
            <a:spLocks noGrp="1"/>
          </p:cNvSpPr>
          <p:nvPr>
            <p:ph idx="1"/>
          </p:nvPr>
        </p:nvSpPr>
        <p:spPr/>
        <p:txBody>
          <a:bodyPr/>
          <a:lstStyle/>
          <a:p>
            <a:endParaRPr lang="en-US" altLang="en-US" smtClean="0"/>
          </a:p>
        </p:txBody>
      </p:sp>
      <p:sp>
        <p:nvSpPr>
          <p:cNvPr id="5" name="Slide Number Placeholder 4"/>
          <p:cNvSpPr>
            <a:spLocks noGrp="1"/>
          </p:cNvSpPr>
          <p:nvPr>
            <p:ph type="sldNum" sz="quarter" idx="12"/>
          </p:nvPr>
        </p:nvSpPr>
        <p:spPr/>
        <p:txBody>
          <a:bodyPr/>
          <a:lstStyle/>
          <a:p>
            <a:pPr>
              <a:defRPr/>
            </a:pPr>
            <a:fld id="{DB661BAC-E33F-40DF-945E-3B56B8C78E60}" type="slidenum">
              <a:rPr lang="en-US" smtClean="0"/>
              <a:pPr>
                <a:defRPr/>
              </a:pPr>
              <a:t>85</a:t>
            </a:fld>
            <a:endParaRPr lang="en-US"/>
          </a:p>
        </p:txBody>
      </p:sp>
      <p:graphicFrame>
        <p:nvGraphicFramePr>
          <p:cNvPr id="9" name="Content Placeholder 5"/>
          <p:cNvGraphicFramePr>
            <a:graphicFrameLocks/>
          </p:cNvGraphicFramePr>
          <p:nvPr/>
        </p:nvGraphicFramePr>
        <p:xfrm>
          <a:off x="304800" y="914400"/>
          <a:ext cx="78486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66244928"/>
      </p:ext>
    </p:extLst>
  </p:cSld>
  <p:clrMapOvr>
    <a:masterClrMapping/>
  </p:clrMapOvr>
  <p:transition spd="slow">
    <p:pull/>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583491237"/>
              </p:ext>
            </p:extLst>
          </p:nvPr>
        </p:nvGraphicFramePr>
        <p:xfrm>
          <a:off x="1219200" y="1143000"/>
          <a:ext cx="7467600" cy="4373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777920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a:xfrm>
            <a:off x="1371600" y="762000"/>
            <a:ext cx="7498080" cy="1143000"/>
          </a:xfrm>
        </p:spPr>
        <p:txBody>
          <a:bodyPr>
            <a:normAutofit/>
          </a:bodyPr>
          <a:lstStyle/>
          <a:p>
            <a:pPr fontAlgn="auto">
              <a:spcAft>
                <a:spcPts val="0"/>
              </a:spcAft>
              <a:defRPr/>
            </a:pPr>
            <a:r>
              <a:rPr lang="en-US" sz="6000" dirty="0" smtClean="0"/>
              <a:t>      THE </a:t>
            </a:r>
            <a:r>
              <a:rPr lang="en-US" sz="6000" dirty="0"/>
              <a:t>END!</a:t>
            </a:r>
          </a:p>
        </p:txBody>
      </p:sp>
      <p:sp>
        <p:nvSpPr>
          <p:cNvPr id="88067" name="Rectangle 3"/>
          <p:cNvSpPr>
            <a:spLocks noGrp="1" noChangeArrowheads="1"/>
          </p:cNvSpPr>
          <p:nvPr>
            <p:ph idx="1"/>
          </p:nvPr>
        </p:nvSpPr>
        <p:spPr>
          <a:xfrm>
            <a:off x="301625" y="1527175"/>
            <a:ext cx="8504238" cy="4572000"/>
          </a:xfrm>
        </p:spPr>
        <p:txBody>
          <a:bodyPr/>
          <a:lstStyle/>
          <a:p>
            <a:pPr>
              <a:buFont typeface="Wingdings" pitchFamily="2" charset="2"/>
              <a:buNone/>
            </a:pPr>
            <a:endParaRPr lang="en-US" dirty="0" smtClean="0"/>
          </a:p>
          <a:p>
            <a:pPr>
              <a:buFont typeface="Wingdings" pitchFamily="2" charset="2"/>
              <a:buNone/>
            </a:pPr>
            <a:r>
              <a:rPr lang="en-US" dirty="0" smtClean="0"/>
              <a:t>                     </a:t>
            </a:r>
            <a:r>
              <a:rPr lang="en-US" sz="4800" dirty="0" smtClean="0"/>
              <a:t>Thank you!</a:t>
            </a:r>
          </a:p>
          <a:p>
            <a:pPr>
              <a:buFont typeface="Wingdings" pitchFamily="2" charset="2"/>
              <a:buNone/>
            </a:pPr>
            <a:r>
              <a:rPr lang="en-US" sz="4800" dirty="0" smtClean="0"/>
              <a:t>                  </a:t>
            </a:r>
          </a:p>
          <a:p>
            <a:pPr>
              <a:buFont typeface="Wingdings" pitchFamily="2" charset="2"/>
              <a:buNone/>
            </a:pPr>
            <a:endParaRPr lang="en-US" dirty="0" smtClean="0"/>
          </a:p>
        </p:txBody>
      </p:sp>
      <p:sp>
        <p:nvSpPr>
          <p:cNvPr id="3" name="Slide Number Placeholder 2"/>
          <p:cNvSpPr>
            <a:spLocks noGrp="1"/>
          </p:cNvSpPr>
          <p:nvPr>
            <p:ph type="sldNum" sz="quarter" idx="12"/>
          </p:nvPr>
        </p:nvSpPr>
        <p:spPr/>
        <p:txBody>
          <a:bodyPr/>
          <a:lstStyle/>
          <a:p>
            <a:fld id="{C4602A44-6D7C-481B-B7F5-9169D52BDB4E}" type="slidenum">
              <a:rPr lang="en-US" smtClean="0"/>
              <a:t>87</a:t>
            </a:fld>
            <a:endParaRPr lang="en-US"/>
          </a:p>
        </p:txBody>
      </p:sp>
      <p:pic>
        <p:nvPicPr>
          <p:cNvPr id="88068" name="Picture 4" descr="run_sam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5200" y="4267200"/>
            <a:ext cx="9906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357275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References</a:t>
            </a:r>
            <a:endParaRPr lang="en-US" dirty="0"/>
          </a:p>
        </p:txBody>
      </p:sp>
      <p:sp>
        <p:nvSpPr>
          <p:cNvPr id="3" name="Content Placeholder 2"/>
          <p:cNvSpPr>
            <a:spLocks noGrp="1"/>
          </p:cNvSpPr>
          <p:nvPr>
            <p:ph idx="1"/>
          </p:nvPr>
        </p:nvSpPr>
        <p:spPr/>
        <p:txBody>
          <a:bodyPr>
            <a:normAutofit lnSpcReduction="10000"/>
          </a:bodyPr>
          <a:lstStyle/>
          <a:p>
            <a:r>
              <a:rPr lang="en-ZA" dirty="0" smtClean="0">
                <a:latin typeface="Maiandra GD" panose="020E0502030308020204" pitchFamily="34" charset="0"/>
              </a:rPr>
              <a:t>Bana (2008): </a:t>
            </a:r>
            <a:r>
              <a:rPr lang="en-ZA" i="1" dirty="0" smtClean="0">
                <a:latin typeface="Maiandra GD" panose="020E0502030308020204" pitchFamily="34" charset="0"/>
              </a:rPr>
              <a:t>Enhancing the performance of the Public Service in a Developmental State</a:t>
            </a:r>
            <a:r>
              <a:rPr lang="en-ZA" dirty="0" smtClean="0">
                <a:latin typeface="Maiandra GD" panose="020E0502030308020204" pitchFamily="34" charset="0"/>
              </a:rPr>
              <a:t>, Accra, Ghana.</a:t>
            </a:r>
          </a:p>
          <a:p>
            <a:r>
              <a:rPr lang="en-ZA" dirty="0" err="1" smtClean="0">
                <a:latin typeface="Maiandra GD" panose="020E0502030308020204" pitchFamily="34" charset="0"/>
              </a:rPr>
              <a:t>Muthete</a:t>
            </a:r>
            <a:r>
              <a:rPr lang="en-ZA" dirty="0" smtClean="0">
                <a:latin typeface="Maiandra GD" panose="020E0502030308020204" pitchFamily="34" charset="0"/>
              </a:rPr>
              <a:t> (2010): </a:t>
            </a:r>
            <a:r>
              <a:rPr lang="en-ZA" i="1" dirty="0" smtClean="0">
                <a:latin typeface="Maiandra GD" panose="020E0502030308020204" pitchFamily="34" charset="0"/>
              </a:rPr>
              <a:t>A Preliminary Evaluation on Malawi’s Induction Program for newly recruited civil servants</a:t>
            </a:r>
            <a:r>
              <a:rPr lang="en-ZA" dirty="0" smtClean="0">
                <a:latin typeface="Maiandra GD" panose="020E0502030308020204" pitchFamily="34" charset="0"/>
              </a:rPr>
              <a:t>, </a:t>
            </a:r>
            <a:r>
              <a:rPr lang="en-ZA" dirty="0" err="1" smtClean="0">
                <a:latin typeface="Maiandra GD" panose="020E0502030308020204" pitchFamily="34" charset="0"/>
              </a:rPr>
              <a:t>Shinghua</a:t>
            </a:r>
            <a:r>
              <a:rPr lang="en-ZA" dirty="0" smtClean="0">
                <a:latin typeface="Maiandra GD" panose="020E0502030308020204" pitchFamily="34" charset="0"/>
              </a:rPr>
              <a:t> University, Beijing, PRC.</a:t>
            </a:r>
          </a:p>
          <a:p>
            <a:r>
              <a:rPr lang="en-ZA" dirty="0">
                <a:latin typeface="Maiandra GD" panose="020E0502030308020204" pitchFamily="34" charset="0"/>
              </a:rPr>
              <a:t>Society for Human Resource Management (2002): </a:t>
            </a:r>
            <a:r>
              <a:rPr lang="en-ZA" dirty="0">
                <a:latin typeface="Maiandra GD" panose="020E0502030308020204" pitchFamily="34" charset="0"/>
                <a:hlinkClick r:id="rId2"/>
              </a:rPr>
              <a:t>www.shrm.org</a:t>
            </a:r>
            <a:endParaRPr lang="en-ZA" dirty="0">
              <a:latin typeface="Maiandra GD" panose="020E0502030308020204" pitchFamily="34" charset="0"/>
            </a:endParaRPr>
          </a:p>
          <a:p>
            <a:pPr marL="82296" indent="0">
              <a:buNone/>
            </a:pPr>
            <a:endParaRPr lang="en-ZA" dirty="0" smtClean="0"/>
          </a:p>
          <a:p>
            <a:endParaRPr lang="en-US" dirty="0"/>
          </a:p>
        </p:txBody>
      </p:sp>
    </p:spTree>
    <p:extLst>
      <p:ext uri="{BB962C8B-B14F-4D97-AF65-F5344CB8AC3E}">
        <p14:creationId xmlns:p14="http://schemas.microsoft.com/office/powerpoint/2010/main" val="26452008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1830</TotalTime>
  <Words>4527</Words>
  <Application>Microsoft Office PowerPoint</Application>
  <PresentationFormat>On-screen Show (4:3)</PresentationFormat>
  <Paragraphs>499</Paragraphs>
  <Slides>88</Slides>
  <Notes>2</Notes>
  <HiddenSlides>1</HiddenSlides>
  <MMClips>0</MMClips>
  <ScaleCrop>false</ScaleCrop>
  <HeadingPairs>
    <vt:vector size="8" baseType="variant">
      <vt:variant>
        <vt:lpstr>Fonts Used</vt:lpstr>
      </vt:variant>
      <vt:variant>
        <vt:i4>15</vt:i4>
      </vt:variant>
      <vt:variant>
        <vt:lpstr>Theme</vt:lpstr>
      </vt:variant>
      <vt:variant>
        <vt:i4>1</vt:i4>
      </vt:variant>
      <vt:variant>
        <vt:lpstr>Embedded OLE Servers</vt:lpstr>
      </vt:variant>
      <vt:variant>
        <vt:i4>1</vt:i4>
      </vt:variant>
      <vt:variant>
        <vt:lpstr>Slide Titles</vt:lpstr>
      </vt:variant>
      <vt:variant>
        <vt:i4>88</vt:i4>
      </vt:variant>
    </vt:vector>
  </HeadingPairs>
  <TitlesOfParts>
    <vt:vector size="105" baseType="lpstr">
      <vt:lpstr>ＭＳ Ｐゴシック</vt:lpstr>
      <vt:lpstr>SimSun</vt:lpstr>
      <vt:lpstr>Arial</vt:lpstr>
      <vt:lpstr>Bradley Hand ITC</vt:lpstr>
      <vt:lpstr>Calibri</vt:lpstr>
      <vt:lpstr>Garamond</vt:lpstr>
      <vt:lpstr>Georgia</vt:lpstr>
      <vt:lpstr>Gill Sans MT</vt:lpstr>
      <vt:lpstr>HGｺﾞｼｯｸE</vt:lpstr>
      <vt:lpstr>Maiandra GD</vt:lpstr>
      <vt:lpstr>Monotype Corsiva</vt:lpstr>
      <vt:lpstr>Times New Roman</vt:lpstr>
      <vt:lpstr>Verdana</vt:lpstr>
      <vt:lpstr>Wingdings</vt:lpstr>
      <vt:lpstr>Wingdings 2</vt:lpstr>
      <vt:lpstr>Solstice</vt:lpstr>
      <vt:lpstr>Chart</vt:lpstr>
      <vt:lpstr>INSTITUTE OF PEOPLE MANAGEMENT  MALAWI (IPMM)   2017 ANNUAL CONFERENCE SUNBIRD NKOPOLA LODGE 26th – 28th OCTOBER, 2017.</vt:lpstr>
      <vt:lpstr>PowerPoint Presentation</vt:lpstr>
      <vt:lpstr>BUSINESS UNUSUAL IN PUBLIC AND PRIVATE SECTOR:   Roles, Opportunities and Challenges of Human Capital Management </vt:lpstr>
      <vt:lpstr>THEME: Key words……………….</vt:lpstr>
      <vt:lpstr>Why energising Business Leadership?</vt:lpstr>
      <vt:lpstr>…………….improves efficiency</vt:lpstr>
      <vt:lpstr>……………improves efficiency</vt:lpstr>
      <vt:lpstr>Note </vt:lpstr>
      <vt:lpstr>Note</vt:lpstr>
      <vt:lpstr>….little utilisation of human potential</vt:lpstr>
      <vt:lpstr>PowerPoint Presentation</vt:lpstr>
      <vt:lpstr>Cont’d </vt:lpstr>
      <vt:lpstr>PowerPoint Presentation</vt:lpstr>
      <vt:lpstr>A FOCUS ON HUMAN CAPITAL MANAGEMENT</vt:lpstr>
      <vt:lpstr>… for an organisation to survive</vt:lpstr>
      <vt:lpstr>Lest we forget </vt:lpstr>
      <vt:lpstr>PowerPoint Presentation</vt:lpstr>
      <vt:lpstr>PowerPoint Presentation</vt:lpstr>
      <vt:lpstr>Cont’d </vt:lpstr>
      <vt:lpstr>Features of NPM</vt:lpstr>
      <vt:lpstr>The New Public Service</vt:lpstr>
      <vt:lpstr>PARADIGM SHIFT FROM BUREAUCRATIC TO ROM</vt:lpstr>
      <vt:lpstr>PowerPoint Presentation</vt:lpstr>
      <vt:lpstr>PowerPoint Presentation</vt:lpstr>
      <vt:lpstr>Trajectory of Reforms In Malawi</vt:lpstr>
      <vt:lpstr>PowerPoint Presentation</vt:lpstr>
      <vt:lpstr>Process versus People</vt:lpstr>
      <vt:lpstr>PowerPoint Presentation</vt:lpstr>
      <vt:lpstr>PowerPoint Presentation</vt:lpstr>
      <vt:lpstr>HERBECQ REVIEW COMMISSION, 1985 </vt:lpstr>
      <vt:lpstr>PowerPoint Presentation</vt:lpstr>
      <vt:lpstr>PowerPoint Presentation</vt:lpstr>
      <vt:lpstr>PowerPoint Presentation</vt:lpstr>
      <vt:lpstr>My argument………………..</vt:lpstr>
      <vt:lpstr>TURNING POINT !</vt:lpstr>
      <vt:lpstr>Strong and focused leadership….</vt:lpstr>
      <vt:lpstr>MAIN PROBLEM   (Collins in his book ‘Good to Great)</vt:lpstr>
      <vt:lpstr>We cling to status quo</vt:lpstr>
      <vt:lpstr>PowerPoint Presentation</vt:lpstr>
      <vt:lpstr>REFORM AGENDA</vt:lpstr>
      <vt:lpstr>HUMAN CAPITAL MANAGEMENT</vt:lpstr>
      <vt:lpstr>HCM</vt:lpstr>
      <vt:lpstr>PowerPoint Presentation</vt:lpstr>
      <vt:lpstr>PowerPoint Presentation</vt:lpstr>
      <vt:lpstr>PowerPoint Presentation</vt:lpstr>
      <vt:lpstr>PowerPoint Presentation</vt:lpstr>
      <vt:lpstr>Existing conditions for the development of human capital- Public Sector  </vt:lpstr>
      <vt:lpstr>Existing conditions for the development of human capital- Private sector</vt:lpstr>
      <vt:lpstr>PowerPoint Presentation</vt:lpstr>
      <vt:lpstr>The measuring tool</vt:lpstr>
      <vt:lpstr>PowerPoint Presentation</vt:lpstr>
      <vt:lpstr>Role (s) of HCM</vt:lpstr>
      <vt:lpstr>PowerPoint Presentation</vt:lpstr>
      <vt:lpstr>PowerPoint Presentation</vt:lpstr>
      <vt:lpstr>PowerPoint Presentation</vt:lpstr>
      <vt:lpstr>Cont’d </vt:lpstr>
      <vt:lpstr>Note </vt:lpstr>
      <vt:lpstr>Cont’d …. Why people leave their jobs?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Spider Web Doctrine(Onyeani, 2006) </vt:lpstr>
      <vt:lpstr>Africans - according to Onyeani(2008)</vt:lpstr>
      <vt:lpstr>PowerPoint Presentation</vt:lpstr>
      <vt:lpstr>PowerPoint Presentation</vt:lpstr>
      <vt:lpstr>PowerPoint Presentation</vt:lpstr>
      <vt:lpstr>PowerPoint Presentation</vt:lpstr>
      <vt:lpstr>PowerPoint Presentation</vt:lpstr>
      <vt:lpstr>Challenges of HCM</vt:lpstr>
      <vt:lpstr>Challenges </vt:lpstr>
      <vt:lpstr>Dilemmas </vt:lpstr>
      <vt:lpstr>Dilemma: Polarity Management</vt:lpstr>
      <vt:lpstr>Common Dilemmas</vt:lpstr>
      <vt:lpstr>PowerPoint Presentation</vt:lpstr>
      <vt:lpstr>PowerPoint Presentation</vt:lpstr>
      <vt:lpstr>Personal……..</vt:lpstr>
      <vt:lpstr>http://edition.cnn.com/2010/OPINION/08/08/greene.obama.ambition/index.</vt:lpstr>
      <vt:lpstr>PowerPoint Presentation</vt:lpstr>
      <vt:lpstr>PowerPoint Presentation</vt:lpstr>
      <vt:lpstr>PowerPoint Presentation</vt:lpstr>
      <vt:lpstr>PICTORIAL </vt:lpstr>
      <vt:lpstr>PowerPoint Presentation</vt:lpstr>
      <vt:lpstr>      THE END!</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ENERGISING BUSINESS LEADERSHIP: A FOCUS ON HUMAN CAPITAL MANAGEMENT</dc:title>
  <dc:creator>Windows User</dc:creator>
  <cp:lastModifiedBy>USER</cp:lastModifiedBy>
  <cp:revision>148</cp:revision>
  <dcterms:created xsi:type="dcterms:W3CDTF">2017-10-18T00:57:48Z</dcterms:created>
  <dcterms:modified xsi:type="dcterms:W3CDTF">2017-10-31T06:34:28Z</dcterms:modified>
</cp:coreProperties>
</file>